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_rels/presentation.xml.rels" ContentType="application/vnd.openxmlformats-package.relationships+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_rels/slideLayout22.xml.rels" ContentType="application/vnd.openxmlformats-package.relationships+xml"/>
  <Override PartName="/ppt/slideLayouts/_rels/slideLayout7.xml.rels" ContentType="application/vnd.openxmlformats-package.relationships+xml"/>
  <Override PartName="/ppt/slideLayouts/_rels/slideLayout4.xml.rels" ContentType="application/vnd.openxmlformats-package.relationships+xml"/>
  <Override PartName="/ppt/slideLayouts/_rels/slideLayout17.xml.rels" ContentType="application/vnd.openxmlformats-package.relationships+xml"/>
  <Override PartName="/ppt/slideLayouts/_rels/slideLayout19.xml.rels" ContentType="application/vnd.openxmlformats-package.relationships+xml"/>
  <Override PartName="/ppt/slideLayouts/_rels/slideLayout21.xml.rels" ContentType="application/vnd.openxmlformats-package.relationships+xml"/>
  <Override PartName="/ppt/slideLayouts/_rels/slideLayout6.xml.rels" ContentType="application/vnd.openxmlformats-package.relationships+xml"/>
  <Override PartName="/ppt/slideLayouts/_rels/slideLayout3.xml.rels" ContentType="application/vnd.openxmlformats-package.relationships+xml"/>
  <Override PartName="/ppt/slideLayouts/_rels/slideLayout16.xml.rels" ContentType="application/vnd.openxmlformats-package.relationships+xml"/>
  <Override PartName="/ppt/slideLayouts/_rels/slideLayout18.xml.rels" ContentType="application/vnd.openxmlformats-package.relationships+xml"/>
  <Override PartName="/ppt/slideLayouts/_rels/slideLayout5.xml.rels" ContentType="application/vnd.openxmlformats-package.relationships+xml"/>
  <Override PartName="/ppt/slideLayouts/_rels/slideLayout13.xml.rels" ContentType="application/vnd.openxmlformats-package.relationships+xml"/>
  <Override PartName="/ppt/slideLayouts/_rels/slideLayout12.xml.rels" ContentType="application/vnd.openxmlformats-package.relationships+xml"/>
  <Override PartName="/ppt/slideLayouts/_rels/slideLayout11.xml.rels" ContentType="application/vnd.openxmlformats-package.relationships+xml"/>
  <Override PartName="/ppt/slideLayouts/_rels/slideLayout1.xml.rels" ContentType="application/vnd.openxmlformats-package.relationships+xml"/>
  <Override PartName="/ppt/slideLayouts/_rels/slideLayout14.xml.rels" ContentType="application/vnd.openxmlformats-package.relationships+xml"/>
  <Override PartName="/ppt/slideLayouts/_rels/slideLayout10.xml.rels" ContentType="application/vnd.openxmlformats-package.relationships+xml"/>
  <Override PartName="/ppt/slideLayouts/_rels/slideLayout24.xml.rels" ContentType="application/vnd.openxmlformats-package.relationships+xml"/>
  <Override PartName="/ppt/slideLayouts/_rels/slideLayout9.xml.rels" ContentType="application/vnd.openxmlformats-package.relationships+xml"/>
  <Override PartName="/ppt/slideLayouts/_rels/slideLayout23.xml.rels" ContentType="application/vnd.openxmlformats-package.relationships+xml"/>
  <Override PartName="/ppt/slideLayouts/_rels/slideLayout8.xml.rels" ContentType="application/vnd.openxmlformats-package.relationships+xml"/>
  <Override PartName="/ppt/slideLayouts/_rels/slideLayout15.xml.rels" ContentType="application/vnd.openxmlformats-package.relationships+xml"/>
  <Override PartName="/ppt/slideLayouts/_rels/slideLayout2.xml.rels" ContentType="application/vnd.openxmlformats-package.relationships+xml"/>
  <Override PartName="/ppt/slideLayouts/_rels/slideLayout20.xml.rels" ContentType="application/vnd.openxmlformats-package.relationships+xml"/>
  <Override PartName="/ppt/slideLayouts/slideLayout6.xml" ContentType="application/vnd.openxmlformats-officedocument.presentationml.slideLayout+xml"/>
  <Override PartName="/ppt/slideLayouts/slideLayout24.xml" ContentType="application/vnd.openxmlformats-officedocument.presentationml.slideLayout+xml"/>
  <Override PartName="/ppt/slideLayouts/slideLayout5.xml" ContentType="application/vnd.openxmlformats-officedocument.presentationml.slideLayout+xml"/>
  <Override PartName="/ppt/slideLayouts/slideLayout23.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18.xml" ContentType="application/vnd.openxmlformats-officedocument.presentationml.slideLayout+xml"/>
  <Override PartName="/ppt/slideLayouts/slideLayout3.xml" ContentType="application/vnd.openxmlformats-officedocument.presentationml.slideLayout+xml"/>
  <Override PartName="/ppt/slideLayouts/slideLayout21.xml" ContentType="application/vnd.openxmlformats-officedocument.presentationml.slideLayout+xml"/>
  <Override PartName="/ppt/slideLayouts/slideLayout19.xml" ContentType="application/vnd.openxmlformats-officedocument.presentationml.slideLayout+xml"/>
  <Override PartName="/ppt/slideLayouts/slideLayout4.xml" ContentType="application/vnd.openxmlformats-officedocument.presentationml.slideLayout+xml"/>
  <Override PartName="/ppt/slideLayouts/slideLayout22.xml" ContentType="application/vnd.openxmlformats-officedocument.presentationml.slideLayout+xml"/>
  <Override PartName="/ppt/media/image9.png" ContentType="image/png"/>
  <Override PartName="/ppt/media/image13.jpeg" ContentType="image/jpeg"/>
  <Override PartName="/ppt/media/image8.jpeg" ContentType="image/jpeg"/>
  <Override PartName="/ppt/media/image12.jpeg" ContentType="image/jpeg"/>
  <Override PartName="/ppt/media/image7.jpeg" ContentType="image/jpeg"/>
  <Override PartName="/ppt/media/image11.jpeg" ContentType="image/jpeg"/>
  <Override PartName="/ppt/media/image20.jpeg" ContentType="image/jpeg"/>
  <Override PartName="/ppt/media/image15.jpeg" ContentType="image/jpeg"/>
  <Override PartName="/ppt/media/image19.png" ContentType="image/png"/>
  <Override PartName="/ppt/media/image3.jpeg" ContentType="image/jpeg"/>
  <Override PartName="/ppt/media/image18.jpeg" ContentType="image/jpeg"/>
  <Override PartName="/ppt/media/image17.jpeg" ContentType="image/jpeg"/>
  <Override PartName="/ppt/media/image16.jpeg" ContentType="image/jpeg"/>
  <Override PartName="/ppt/media/image14.jpeg" ContentType="image/jpeg"/>
  <Override PartName="/ppt/media/image1.jpeg" ContentType="image/jpeg"/>
  <Override PartName="/ppt/media/image6.jpeg" ContentType="image/jpeg"/>
  <Override PartName="/ppt/media/image10.png" ContentType="image/png"/>
  <Override PartName="/ppt/media/image2.jpeg" ContentType="image/jpeg"/>
  <Override PartName="/ppt/media/image4.jpeg" ContentType="image/jpeg"/>
  <Override PartName="/ppt/media/image5.jpeg" ContentType="image/jpeg"/>
  <Override PartName="/ppt/presProps.xml" ContentType="application/vnd.openxmlformats-officedocument.presentationml.presProps+xml"/>
  <Override PartName="/ppt/slides/_rels/slide8.xml.rels" ContentType="application/vnd.openxmlformats-package.relationships+xml"/>
  <Override PartName="/ppt/slides/_rels/slide9.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1.xml.rels" ContentType="application/vnd.openxmlformats-package.relationships+xml"/>
  <Override PartName="/ppt/slides/_rels/slide1.xml.rels" ContentType="application/vnd.openxmlformats-package.relationships+xml"/>
  <Override PartName="/ppt/slides/_rels/slide4.xml.rels" ContentType="application/vnd.openxmlformats-package.relationships+xml"/>
  <Override PartName="/ppt/slides/_rels/slide2.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10.xml.rels" ContentType="application/vnd.openxmlformats-package.relationships+xml"/>
  <Override PartName="/ppt/slides/slide13.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p>
            <a:r>
              <a:t>Footer</a:t>
            </a:r>
          </a:p>
        </p:txBody>
      </p:sp>
      <p:sp>
        <p:nvSpPr>
          <p:cNvPr id="3" name="PlaceHolder 2"/>
          <p:cNvSpPr>
            <a:spLocks noGrp="1"/>
          </p:cNvSpPr>
          <p:nvPr>
            <p:ph type="sldNum" idx="3"/>
          </p:nvPr>
        </p:nvSpPr>
        <p:spPr/>
        <p:txBody>
          <a:bodyPr/>
          <a:p>
            <a:fld id="{50190C66-8FA4-4AB3-AA35-9F3AEC455DF6}" type="slidenum">
              <a:t>&lt;#&gt;</a:t>
            </a:fld>
          </a:p>
        </p:txBody>
      </p:sp>
      <p:sp>
        <p:nvSpPr>
          <p:cNvPr id="4" name="PlaceHolder 3"/>
          <p:cNvSpPr>
            <a:spLocks noGrp="1"/>
          </p:cNvSpPr>
          <p:nvPr>
            <p:ph type="dt" idx="1"/>
          </p:nvPr>
        </p:nvSpPr>
        <p:spPr/>
        <p:txBody>
          <a:bodyPr/>
          <a:p>
            <a:r>
              <a:rPr lang="en-US"/>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US" sz="3200" spc="-1" strike="noStrike">
              <a:latin typeface="Arial"/>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BB7A0CAB-39D1-42B3-816C-1BDE4E1DDC06}" type="slidenum">
              <a:t>&lt;#&gt;</a:t>
            </a:fld>
          </a:p>
        </p:txBody>
      </p:sp>
      <p:sp>
        <p:nvSpPr>
          <p:cNvPr id="6" name="PlaceHolder 5"/>
          <p:cNvSpPr>
            <a:spLocks noGrp="1"/>
          </p:cNvSpPr>
          <p:nvPr>
            <p:ph type="dt" idx="1"/>
          </p:nvPr>
        </p:nvSpPr>
        <p:spPr/>
        <p:txBody>
          <a:bodyPr/>
          <a:p>
            <a:r>
              <a:rPr lang="en-US"/>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74131070-ACBF-40CD-B1E2-B166565E9DCB}" type="slidenum">
              <a:t>&lt;#&gt;</a:t>
            </a:fld>
          </a:p>
        </p:txBody>
      </p:sp>
      <p:sp>
        <p:nvSpPr>
          <p:cNvPr id="6" name="PlaceHolder 5"/>
          <p:cNvSpPr>
            <a:spLocks noGrp="1"/>
          </p:cNvSpPr>
          <p:nvPr>
            <p:ph type="dt" idx="1"/>
          </p:nvPr>
        </p:nvSpPr>
        <p:spPr/>
        <p:txBody>
          <a:bodyPr/>
          <a:p>
            <a:r>
              <a:rPr lang="en-US"/>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7C7210BD-C0CF-4601-BC4F-888FFF79AF06}" type="slidenum">
              <a:t>&lt;#&gt;</a:t>
            </a:fld>
          </a:p>
        </p:txBody>
      </p:sp>
      <p:sp>
        <p:nvSpPr>
          <p:cNvPr id="7" name="PlaceHolder 6"/>
          <p:cNvSpPr>
            <a:spLocks noGrp="1"/>
          </p:cNvSpPr>
          <p:nvPr>
            <p:ph type="dt" idx="1"/>
          </p:nvPr>
        </p:nvSpPr>
        <p:spPr/>
        <p:txBody>
          <a:bodyPr/>
          <a:p>
            <a:r>
              <a:rPr lang="en-US"/>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4F46E3FE-2F12-4FBE-84D0-17E8C0D21E95}" type="slidenum">
              <a:t>&lt;#&gt;</a:t>
            </a:fld>
          </a:p>
        </p:txBody>
      </p:sp>
      <p:sp>
        <p:nvSpPr>
          <p:cNvPr id="5" name="PlaceHolder 4"/>
          <p:cNvSpPr>
            <a:spLocks noGrp="1"/>
          </p:cNvSpPr>
          <p:nvPr>
            <p:ph type="dt" idx="1"/>
          </p:nvPr>
        </p:nvSpPr>
        <p:spPr/>
        <p:txBody>
          <a:bodyPr/>
          <a:p>
            <a:r>
              <a:rPr lang="en-US"/>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US" sz="3200" spc="-1" strike="noStrike">
              <a:latin typeface="Arial"/>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286F889E-489E-4CE5-87E8-DEF527334094}" type="slidenum">
              <a:t>&lt;#&gt;</a:t>
            </a:fld>
          </a:p>
        </p:txBody>
      </p:sp>
      <p:sp>
        <p:nvSpPr>
          <p:cNvPr id="5" name="PlaceHolder 4"/>
          <p:cNvSpPr>
            <a:spLocks noGrp="1"/>
          </p:cNvSpPr>
          <p:nvPr>
            <p:ph type="dt" idx="1"/>
          </p:nvPr>
        </p:nvSpPr>
        <p:spPr/>
        <p:txBody>
          <a:bodyPr/>
          <a:p>
            <a:r>
              <a:rPr lang="en-US"/>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F1A042FF-FE51-4530-83FA-ACBF48E6A49F}"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F8E8B38F-F757-4B36-AADB-FFE517E0B791}"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31538EA8-E69F-4986-8C1C-B2686891C61A}"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C7B7FD66-1683-4752-9316-C172607A6765}" type="slidenum">
              <a:t>&lt;#&gt;</a:t>
            </a:fld>
          </a:p>
        </p:txBody>
      </p:sp>
      <p:sp>
        <p:nvSpPr>
          <p:cNvPr id="7" name="PlaceHolder 6"/>
          <p:cNvSpPr>
            <a:spLocks noGrp="1"/>
          </p:cNvSpPr>
          <p:nvPr>
            <p:ph type="dt" idx="1"/>
          </p:nvPr>
        </p:nvSpPr>
        <p:spPr/>
        <p:txBody>
          <a:bodyPr/>
          <a:p>
            <a:r>
              <a:rPr lang="en-US"/>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 name="PlaceHolder 6"/>
          <p:cNvSpPr>
            <a:spLocks noGrp="1"/>
          </p:cNvSpPr>
          <p:nvPr>
            <p:ph type="ftr" idx="2"/>
          </p:nvPr>
        </p:nvSpPr>
        <p:spPr/>
        <p:txBody>
          <a:bodyPr/>
          <a:p>
            <a:r>
              <a:t>Footer</a:t>
            </a:r>
          </a:p>
        </p:txBody>
      </p:sp>
      <p:sp>
        <p:nvSpPr>
          <p:cNvPr id="8" name="PlaceHolder 7"/>
          <p:cNvSpPr>
            <a:spLocks noGrp="1"/>
          </p:cNvSpPr>
          <p:nvPr>
            <p:ph type="sldNum" idx="3"/>
          </p:nvPr>
        </p:nvSpPr>
        <p:spPr/>
        <p:txBody>
          <a:bodyPr/>
          <a:p>
            <a:fld id="{D920E3EC-D463-4D99-B2E5-00E512A1C6AA}" type="slidenum">
              <a:t>&lt;#&gt;</a:t>
            </a:fld>
          </a:p>
        </p:txBody>
      </p:sp>
      <p:sp>
        <p:nvSpPr>
          <p:cNvPr id="9" name="PlaceHolder 8"/>
          <p:cNvSpPr>
            <a:spLocks noGrp="1"/>
          </p:cNvSpPr>
          <p:nvPr>
            <p:ph type="dt" idx="1"/>
          </p:nvPr>
        </p:nvSpPr>
        <p:spPr/>
        <p:txBody>
          <a:bodyPr/>
          <a:p>
            <a:r>
              <a:rPr lang="en-US"/>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9" name="PlaceHolder 8"/>
          <p:cNvSpPr>
            <a:spLocks noGrp="1"/>
          </p:cNvSpPr>
          <p:nvPr>
            <p:ph type="ftr" idx="2"/>
          </p:nvPr>
        </p:nvSpPr>
        <p:spPr/>
        <p:txBody>
          <a:bodyPr/>
          <a:p>
            <a:r>
              <a:t>Footer</a:t>
            </a:r>
          </a:p>
        </p:txBody>
      </p:sp>
      <p:sp>
        <p:nvSpPr>
          <p:cNvPr id="10" name="PlaceHolder 9"/>
          <p:cNvSpPr>
            <a:spLocks noGrp="1"/>
          </p:cNvSpPr>
          <p:nvPr>
            <p:ph type="sldNum" idx="3"/>
          </p:nvPr>
        </p:nvSpPr>
        <p:spPr/>
        <p:txBody>
          <a:bodyPr/>
          <a:p>
            <a:fld id="{18FD4654-B793-458F-9198-51610FDB48DA}" type="slidenum">
              <a:t>&lt;#&gt;</a:t>
            </a:fld>
          </a:p>
        </p:txBody>
      </p:sp>
      <p:sp>
        <p:nvSpPr>
          <p:cNvPr id="11" name="PlaceHolder 10"/>
          <p:cNvSpPr>
            <a:spLocks noGrp="1"/>
          </p:cNvSpPr>
          <p:nvPr>
            <p:ph type="dt" idx="1"/>
          </p:nvPr>
        </p:nvSpPr>
        <p:spPr/>
        <p:txBody>
          <a:bodyPr/>
          <a:p>
            <a:r>
              <a:rPr lang="en-US"/>
              <a:t/>
            </a: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p>
            <a:r>
              <a:t>Footer</a:t>
            </a:r>
          </a:p>
        </p:txBody>
      </p:sp>
      <p:sp>
        <p:nvSpPr>
          <p:cNvPr id="3" name="PlaceHolder 2"/>
          <p:cNvSpPr>
            <a:spLocks noGrp="1"/>
          </p:cNvSpPr>
          <p:nvPr>
            <p:ph type="sldNum" idx="6"/>
          </p:nvPr>
        </p:nvSpPr>
        <p:spPr/>
        <p:txBody>
          <a:bodyPr/>
          <a:p>
            <a:fld id="{A0C32D7B-3165-4D17-99D6-692D76AED097}" type="slidenum">
              <a:t>&lt;#&gt;</a:t>
            </a:fld>
          </a:p>
        </p:txBody>
      </p:sp>
      <p:sp>
        <p:nvSpPr>
          <p:cNvPr id="4" name="PlaceHolder 3"/>
          <p:cNvSpPr>
            <a:spLocks noGrp="1"/>
          </p:cNvSpPr>
          <p:nvPr>
            <p:ph type="dt" idx="4"/>
          </p:nvPr>
        </p:nvSpPr>
        <p:spPr/>
        <p:txBody>
          <a:bodyPr/>
          <a:p>
            <a:r>
              <a:rPr lang="en-US"/>
              <a:t/>
            </a: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4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US" sz="3200" spc="-1" strike="noStrike">
              <a:latin typeface="Arial"/>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188BC0A3-A858-4C0C-A252-84545F097928}" type="slidenum">
              <a:t>&lt;#&gt;</a:t>
            </a:fld>
          </a:p>
        </p:txBody>
      </p:sp>
      <p:sp>
        <p:nvSpPr>
          <p:cNvPr id="6" name="PlaceHolder 5"/>
          <p:cNvSpPr>
            <a:spLocks noGrp="1"/>
          </p:cNvSpPr>
          <p:nvPr>
            <p:ph type="dt" idx="4"/>
          </p:nvPr>
        </p:nvSpPr>
        <p:spPr/>
        <p:txBody>
          <a:bodyPr/>
          <a:p>
            <a:r>
              <a:rPr lang="en-US"/>
              <a:t/>
            </a: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5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F7152B10-8262-45C2-BCF1-BA6944D47DEE}" type="slidenum">
              <a:t>&lt;#&gt;</a:t>
            </a:fld>
          </a:p>
        </p:txBody>
      </p:sp>
      <p:sp>
        <p:nvSpPr>
          <p:cNvPr id="6" name="PlaceHolder 5"/>
          <p:cNvSpPr>
            <a:spLocks noGrp="1"/>
          </p:cNvSpPr>
          <p:nvPr>
            <p:ph type="dt" idx="4"/>
          </p:nvPr>
        </p:nvSpPr>
        <p:spPr/>
        <p:txBody>
          <a:bodyPr/>
          <a:p>
            <a:r>
              <a:rPr lang="en-US"/>
              <a:t/>
            </a: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5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4BA3958E-83CA-4FAE-B75B-0BB654FB0D05}" type="slidenum">
              <a:t>&lt;#&gt;</a:t>
            </a:fld>
          </a:p>
        </p:txBody>
      </p:sp>
      <p:sp>
        <p:nvSpPr>
          <p:cNvPr id="7" name="PlaceHolder 6"/>
          <p:cNvSpPr>
            <a:spLocks noGrp="1"/>
          </p:cNvSpPr>
          <p:nvPr>
            <p:ph type="dt" idx="4"/>
          </p:nvPr>
        </p:nvSpPr>
        <p:spPr/>
        <p:txBody>
          <a:bodyPr/>
          <a:p>
            <a:r>
              <a:rPr lang="en-US"/>
              <a:t/>
            </a: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C909851C-206C-4F48-8FDF-3B97B394C295}" type="slidenum">
              <a:t>&lt;#&gt;</a:t>
            </a:fld>
          </a:p>
        </p:txBody>
      </p:sp>
      <p:sp>
        <p:nvSpPr>
          <p:cNvPr id="5" name="PlaceHolder 4"/>
          <p:cNvSpPr>
            <a:spLocks noGrp="1"/>
          </p:cNvSpPr>
          <p:nvPr>
            <p:ph type="dt" idx="4"/>
          </p:nvPr>
        </p:nvSpPr>
        <p:spPr/>
        <p:txBody>
          <a:bodyPr/>
          <a:p>
            <a:r>
              <a:rPr lang="en-US"/>
              <a:t/>
            </a: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US" sz="3200" spc="-1" strike="noStrike">
              <a:latin typeface="Arial"/>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053D961B-2BEF-40D6-8E67-F37DD1D52C9F}" type="slidenum">
              <a:t>&lt;#&gt;</a:t>
            </a:fld>
          </a:p>
        </p:txBody>
      </p:sp>
      <p:sp>
        <p:nvSpPr>
          <p:cNvPr id="5" name="PlaceHolder 4"/>
          <p:cNvSpPr>
            <a:spLocks noGrp="1"/>
          </p:cNvSpPr>
          <p:nvPr>
            <p:ph type="dt" idx="4"/>
          </p:nvPr>
        </p:nvSpPr>
        <p:spPr/>
        <p:txBody>
          <a:bodyPr/>
          <a:p>
            <a:r>
              <a:rPr lang="en-US"/>
              <a:t/>
            </a: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5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6D6F3BF7-6C75-4030-8EBB-685576C45ADF}"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6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D718D8E4-0E16-4477-9FA6-3B2B3A65D60E}"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6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37E90D96-E559-40F1-BE67-8315488CCE68}"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7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FC850C9B-9503-412C-B07D-2C34FF895FAD}" type="slidenum">
              <a:t>&lt;#&gt;</a:t>
            </a:fld>
          </a:p>
        </p:txBody>
      </p:sp>
      <p:sp>
        <p:nvSpPr>
          <p:cNvPr id="7" name="PlaceHolder 6"/>
          <p:cNvSpPr>
            <a:spLocks noGrp="1"/>
          </p:cNvSpPr>
          <p:nvPr>
            <p:ph type="dt" idx="4"/>
          </p:nvPr>
        </p:nvSpPr>
        <p:spPr/>
        <p:txBody>
          <a:bodyPr/>
          <a:p>
            <a:r>
              <a:rPr lang="en-US"/>
              <a:t/>
            </a: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7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 name="PlaceHolder 6"/>
          <p:cNvSpPr>
            <a:spLocks noGrp="1"/>
          </p:cNvSpPr>
          <p:nvPr>
            <p:ph type="ftr" idx="5"/>
          </p:nvPr>
        </p:nvSpPr>
        <p:spPr/>
        <p:txBody>
          <a:bodyPr/>
          <a:p>
            <a:r>
              <a:t>Footer</a:t>
            </a:r>
          </a:p>
        </p:txBody>
      </p:sp>
      <p:sp>
        <p:nvSpPr>
          <p:cNvPr id="8" name="PlaceHolder 7"/>
          <p:cNvSpPr>
            <a:spLocks noGrp="1"/>
          </p:cNvSpPr>
          <p:nvPr>
            <p:ph type="sldNum" idx="6"/>
          </p:nvPr>
        </p:nvSpPr>
        <p:spPr/>
        <p:txBody>
          <a:bodyPr/>
          <a:p>
            <a:fld id="{43A7921B-8ED2-490C-8C22-51C8BAC4C54E}" type="slidenum">
              <a:t>&lt;#&gt;</a:t>
            </a:fld>
          </a:p>
        </p:txBody>
      </p:sp>
      <p:sp>
        <p:nvSpPr>
          <p:cNvPr id="9" name="PlaceHolder 8"/>
          <p:cNvSpPr>
            <a:spLocks noGrp="1"/>
          </p:cNvSpPr>
          <p:nvPr>
            <p:ph type="dt" idx="4"/>
          </p:nvPr>
        </p:nvSpPr>
        <p:spPr/>
        <p:txBody>
          <a:bodyPr/>
          <a:p>
            <a:r>
              <a:rPr lang="en-US"/>
              <a:t/>
            </a: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endParaRPr b="0" lang="en-US" sz="1800" spc="-1" strike="noStrike">
              <a:solidFill>
                <a:srgbClr val="000000"/>
              </a:solidFill>
              <a:latin typeface="Corbel"/>
            </a:endParaRPr>
          </a:p>
        </p:txBody>
      </p:sp>
      <p:sp>
        <p:nvSpPr>
          <p:cNvPr id="7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7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8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8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8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8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pPr>
              <a:lnSpc>
                <a:spcPct val="90000"/>
              </a:lnSpc>
              <a:spcBef>
                <a:spcPts val="1417"/>
              </a:spcBef>
              <a:buNone/>
            </a:pPr>
            <a:endParaRPr b="0" lang="en-US" sz="2200" spc="-1" strike="noStrike">
              <a:solidFill>
                <a:srgbClr val="a6b727"/>
              </a:solidFill>
              <a:latin typeface="Corbel"/>
            </a:endParaRPr>
          </a:p>
        </p:txBody>
      </p:sp>
      <p:sp>
        <p:nvSpPr>
          <p:cNvPr id="9" name="PlaceHolder 8"/>
          <p:cNvSpPr>
            <a:spLocks noGrp="1"/>
          </p:cNvSpPr>
          <p:nvPr>
            <p:ph type="ftr" idx="5"/>
          </p:nvPr>
        </p:nvSpPr>
        <p:spPr/>
        <p:txBody>
          <a:bodyPr/>
          <a:p>
            <a:r>
              <a:t>Footer</a:t>
            </a:r>
          </a:p>
        </p:txBody>
      </p:sp>
      <p:sp>
        <p:nvSpPr>
          <p:cNvPr id="10" name="PlaceHolder 9"/>
          <p:cNvSpPr>
            <a:spLocks noGrp="1"/>
          </p:cNvSpPr>
          <p:nvPr>
            <p:ph type="sldNum" idx="6"/>
          </p:nvPr>
        </p:nvSpPr>
        <p:spPr/>
        <p:txBody>
          <a:bodyPr/>
          <a:p>
            <a:fld id="{BC162878-3F85-4425-AB38-9E732E44F2A3}" type="slidenum">
              <a:t>&lt;#&gt;</a:t>
            </a:fld>
          </a:p>
        </p:txBody>
      </p:sp>
      <p:sp>
        <p:nvSpPr>
          <p:cNvPr id="11" name="PlaceHolder 10"/>
          <p:cNvSpPr>
            <a:spLocks noGrp="1"/>
          </p:cNvSpPr>
          <p:nvPr>
            <p:ph type="dt" idx="4"/>
          </p:nvPr>
        </p:nvSpPr>
        <p:spPr/>
        <p:txBody>
          <a:bodyPr/>
          <a:p>
            <a:r>
              <a:rPr lang="en-US"/>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a6b727"/>
        </a:solidFill>
      </p:bgPr>
    </p:bg>
    <p:spTree>
      <p:nvGrpSpPr>
        <p:cNvPr id="1" name=""/>
        <p:cNvGrpSpPr/>
        <p:nvPr/>
      </p:nvGrpSpPr>
      <p:grpSpPr>
        <a:xfrm>
          <a:off x="0" y="0"/>
          <a:ext cx="0" cy="0"/>
          <a:chOff x="0" y="0"/>
          <a:chExt cx="0" cy="0"/>
        </a:xfrm>
      </p:grpSpPr>
      <p:sp>
        <p:nvSpPr>
          <p:cNvPr id="0" name="Rectangle 6"/>
          <p:cNvSpPr/>
          <p:nvPr/>
        </p:nvSpPr>
        <p:spPr>
          <a:xfrm>
            <a:off x="231120" y="243720"/>
            <a:ext cx="11724120" cy="637740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p:style>
      </p:sp>
      <p:sp>
        <p:nvSpPr>
          <p:cNvPr id="1" name="PlaceHolder 1"/>
          <p:cNvSpPr>
            <a:spLocks noGrp="1"/>
          </p:cNvSpPr>
          <p:nvPr>
            <p:ph type="title"/>
          </p:nvPr>
        </p:nvSpPr>
        <p:spPr>
          <a:xfrm>
            <a:off x="1143000" y="609480"/>
            <a:ext cx="9875160" cy="1356120"/>
          </a:xfrm>
          <a:prstGeom prst="rect">
            <a:avLst/>
          </a:prstGeom>
          <a:noFill/>
          <a:ln w="0">
            <a:noFill/>
          </a:ln>
        </p:spPr>
        <p:txBody>
          <a:bodyPr anchor="ctr">
            <a:noAutofit/>
          </a:bodyPr>
          <a:p>
            <a:pPr>
              <a:lnSpc>
                <a:spcPct val="90000"/>
              </a:lnSpc>
              <a:buNone/>
            </a:pPr>
            <a:r>
              <a:rPr b="0" lang="en-US" sz="4400" spc="-1" strike="noStrike">
                <a:solidFill>
                  <a:srgbClr val="a6b727"/>
                </a:solidFill>
                <a:latin typeface="Corbel"/>
              </a:rPr>
              <a:t>Click to edit Master </a:t>
            </a:r>
            <a:r>
              <a:rPr b="0" lang="en-US" sz="4400" spc="-1" strike="noStrike">
                <a:solidFill>
                  <a:srgbClr val="a6b727"/>
                </a:solidFill>
                <a:latin typeface="Corbel"/>
              </a:rPr>
              <a:t>title style</a:t>
            </a:r>
            <a:endParaRPr b="0" lang="en-US" sz="4400" spc="-1" strike="noStrike">
              <a:solidFill>
                <a:srgbClr val="000000"/>
              </a:solidFill>
              <a:latin typeface="Corbel"/>
            </a:endParaRPr>
          </a:p>
        </p:txBody>
      </p:sp>
      <p:sp>
        <p:nvSpPr>
          <p:cNvPr id="2" name="PlaceHolder 2"/>
          <p:cNvSpPr>
            <a:spLocks noGrp="1"/>
          </p:cNvSpPr>
          <p:nvPr>
            <p:ph type="body"/>
          </p:nvPr>
        </p:nvSpPr>
        <p:spPr>
          <a:xfrm>
            <a:off x="1143000" y="2057400"/>
            <a:ext cx="9872640" cy="4038120"/>
          </a:xfrm>
          <a:prstGeom prst="rect">
            <a:avLst/>
          </a:prstGeom>
          <a:noFill/>
          <a:ln w="0">
            <a:noFill/>
          </a:ln>
        </p:spPr>
        <p:txBody>
          <a:bodyPr anchor="t">
            <a:noAutofit/>
          </a:bodyPr>
          <a:p>
            <a:pPr marL="228600" indent="-182880">
              <a:lnSpc>
                <a:spcPct val="90000"/>
              </a:lnSpc>
              <a:spcBef>
                <a:spcPts val="1400"/>
              </a:spcBef>
              <a:buClr>
                <a:srgbClr val="a6b727"/>
              </a:buClr>
              <a:buSzPct val="80000"/>
              <a:buFont typeface="Corbel"/>
              <a:buChar char="•"/>
            </a:pPr>
            <a:r>
              <a:rPr b="0" lang="en-US" sz="2200" spc="-1" strike="noStrike">
                <a:solidFill>
                  <a:srgbClr val="a6b727"/>
                </a:solidFill>
                <a:latin typeface="Corbel"/>
              </a:rPr>
              <a:t>Click to edit Master text styles</a:t>
            </a:r>
            <a:endParaRPr b="0" lang="en-US" sz="2200" spc="-1" strike="noStrike">
              <a:solidFill>
                <a:srgbClr val="a6b727"/>
              </a:solidFill>
              <a:latin typeface="Corbel"/>
            </a:endParaRPr>
          </a:p>
          <a:p>
            <a:pPr lvl="1" marL="457200" indent="-182880">
              <a:lnSpc>
                <a:spcPct val="90000"/>
              </a:lnSpc>
              <a:spcBef>
                <a:spcPts val="201"/>
              </a:spcBef>
              <a:spcAft>
                <a:spcPts val="400"/>
              </a:spcAft>
              <a:buClr>
                <a:srgbClr val="a6b727"/>
              </a:buClr>
              <a:buSzPct val="80000"/>
              <a:buFont typeface="Corbel"/>
              <a:buChar char="•"/>
            </a:pPr>
            <a:r>
              <a:rPr b="0" lang="en-US" sz="2000" spc="-1" strike="noStrike">
                <a:solidFill>
                  <a:srgbClr val="a6b727"/>
                </a:solidFill>
                <a:latin typeface="Corbel"/>
              </a:rPr>
              <a:t>Second level</a:t>
            </a:r>
            <a:endParaRPr b="0" lang="en-US" sz="2000" spc="-1" strike="noStrike">
              <a:solidFill>
                <a:srgbClr val="a6b727"/>
              </a:solidFill>
              <a:latin typeface="Corbel"/>
            </a:endParaRPr>
          </a:p>
          <a:p>
            <a:pPr lvl="2" marL="731520" indent="-182880">
              <a:lnSpc>
                <a:spcPct val="90000"/>
              </a:lnSpc>
              <a:spcBef>
                <a:spcPts val="201"/>
              </a:spcBef>
              <a:spcAft>
                <a:spcPts val="400"/>
              </a:spcAft>
              <a:buClr>
                <a:srgbClr val="a6b727"/>
              </a:buClr>
              <a:buSzPct val="80000"/>
              <a:buFont typeface="Corbel"/>
              <a:buChar char="•"/>
            </a:pPr>
            <a:r>
              <a:rPr b="0" lang="en-US" sz="1800" spc="-1" strike="noStrike">
                <a:solidFill>
                  <a:srgbClr val="a6b727"/>
                </a:solidFill>
                <a:latin typeface="Corbel"/>
              </a:rPr>
              <a:t>Third level</a:t>
            </a:r>
            <a:endParaRPr b="0" lang="en-US" sz="1800" spc="-1" strike="noStrike">
              <a:solidFill>
                <a:srgbClr val="a6b727"/>
              </a:solidFill>
              <a:latin typeface="Corbel"/>
            </a:endParaRPr>
          </a:p>
          <a:p>
            <a:pPr lvl="3" marL="1005840" indent="-182880">
              <a:lnSpc>
                <a:spcPct val="90000"/>
              </a:lnSpc>
              <a:spcBef>
                <a:spcPts val="201"/>
              </a:spcBef>
              <a:spcAft>
                <a:spcPts val="400"/>
              </a:spcAft>
              <a:buClr>
                <a:srgbClr val="a6b727"/>
              </a:buClr>
              <a:buSzPct val="80000"/>
              <a:buFont typeface="Corbel"/>
              <a:buChar char="•"/>
            </a:pPr>
            <a:r>
              <a:rPr b="0" lang="en-US" sz="1600" spc="-1" strike="noStrike">
                <a:solidFill>
                  <a:srgbClr val="a6b727"/>
                </a:solidFill>
                <a:latin typeface="Corbel"/>
              </a:rPr>
              <a:t>Fourth level</a:t>
            </a:r>
            <a:endParaRPr b="0" lang="en-US" sz="1600" spc="-1" strike="noStrike">
              <a:solidFill>
                <a:srgbClr val="a6b727"/>
              </a:solidFill>
              <a:latin typeface="Corbel"/>
            </a:endParaRPr>
          </a:p>
          <a:p>
            <a:pPr lvl="4" marL="1280160" indent="-182880">
              <a:lnSpc>
                <a:spcPct val="90000"/>
              </a:lnSpc>
              <a:spcBef>
                <a:spcPts val="201"/>
              </a:spcBef>
              <a:spcAft>
                <a:spcPts val="400"/>
              </a:spcAft>
              <a:buClr>
                <a:srgbClr val="a6b727"/>
              </a:buClr>
              <a:buSzPct val="80000"/>
              <a:buFont typeface="Corbel"/>
              <a:buChar char="•"/>
            </a:pPr>
            <a:r>
              <a:rPr b="0" lang="en-US" sz="1600" spc="-1" strike="noStrike">
                <a:solidFill>
                  <a:srgbClr val="a6b727"/>
                </a:solidFill>
                <a:latin typeface="Corbel"/>
              </a:rPr>
              <a:t>Fifth level</a:t>
            </a:r>
            <a:endParaRPr b="0" lang="en-US" sz="1600" spc="-1" strike="noStrike">
              <a:solidFill>
                <a:srgbClr val="a6b727"/>
              </a:solidFill>
              <a:latin typeface="Corbel"/>
            </a:endParaRPr>
          </a:p>
        </p:txBody>
      </p:sp>
      <p:sp>
        <p:nvSpPr>
          <p:cNvPr id="3" name="PlaceHolder 3"/>
          <p:cNvSpPr>
            <a:spLocks noGrp="1"/>
          </p:cNvSpPr>
          <p:nvPr>
            <p:ph type="dt" idx="1"/>
          </p:nvPr>
        </p:nvSpPr>
        <p:spPr>
          <a:xfrm>
            <a:off x="1143000" y="6223680"/>
            <a:ext cx="2328840" cy="364680"/>
          </a:xfrm>
          <a:prstGeom prst="rect">
            <a:avLst/>
          </a:prstGeom>
          <a:noFill/>
          <a:ln w="0">
            <a:noFill/>
          </a:ln>
        </p:spPr>
        <p:txBody>
          <a:bodyPr anchor="ctr">
            <a:noAutofit/>
          </a:bodyPr>
          <a:lstStyle>
            <a:lvl1pPr>
              <a:lnSpc>
                <a:spcPct val="100000"/>
              </a:lnSpc>
              <a:buNone/>
              <a:defRPr b="0" lang="el-GR" sz="1200" spc="-1" strike="noStrike">
                <a:solidFill>
                  <a:srgbClr val="a6b727"/>
                </a:solidFill>
                <a:latin typeface="Corbel"/>
              </a:defRPr>
            </a:lvl1pPr>
          </a:lstStyle>
          <a:p>
            <a:pPr>
              <a:lnSpc>
                <a:spcPct val="100000"/>
              </a:lnSpc>
              <a:buNone/>
            </a:pPr>
            <a:r>
              <a:rPr b="0" lang="el-GR" sz="1200" spc="-1" strike="noStrike">
                <a:solidFill>
                  <a:srgbClr val="a6b727"/>
                </a:solidFill>
                <a:latin typeface="Corbel"/>
              </a:rPr>
              <a:t>&lt;date/time&gt;</a:t>
            </a:r>
            <a:endParaRPr b="0" lang="en-US" sz="1200" spc="-1" strike="noStrike">
              <a:latin typeface="Times New Roman"/>
            </a:endParaRPr>
          </a:p>
        </p:txBody>
      </p:sp>
      <p:sp>
        <p:nvSpPr>
          <p:cNvPr id="4" name="PlaceHolder 4"/>
          <p:cNvSpPr>
            <a:spLocks noGrp="1"/>
          </p:cNvSpPr>
          <p:nvPr>
            <p:ph type="ftr" idx="2"/>
          </p:nvPr>
        </p:nvSpPr>
        <p:spPr>
          <a:xfrm>
            <a:off x="3949200" y="6223680"/>
            <a:ext cx="4717440" cy="364680"/>
          </a:xfrm>
          <a:prstGeom prst="rect">
            <a:avLst/>
          </a:prstGeom>
          <a:noFill/>
          <a:ln w="0">
            <a:noFill/>
          </a:ln>
        </p:spPr>
        <p:txBody>
          <a:bodyPr anchor="ctr">
            <a:noAutofit/>
          </a:bodyPr>
          <a:lstStyle>
            <a:lvl1pPr algn="ctr">
              <a:buNone/>
              <a:defRPr b="0" lang="en-US" sz="1400" spc="-1" strike="noStrike">
                <a:latin typeface="Times New Roman"/>
              </a:defRPr>
            </a:lvl1pPr>
          </a:lstStyle>
          <a:p>
            <a:pPr algn="ctr">
              <a:buNone/>
            </a:pPr>
            <a:r>
              <a:rPr b="0" lang="en-US" sz="1400" spc="-1" strike="noStrike">
                <a:latin typeface="Times New Roman"/>
              </a:rPr>
              <a:t>&lt;footer&gt;</a:t>
            </a:r>
            <a:endParaRPr b="0" lang="en-US" sz="1400" spc="-1" strike="noStrike">
              <a:latin typeface="Times New Roman"/>
            </a:endParaRPr>
          </a:p>
        </p:txBody>
      </p:sp>
      <p:sp>
        <p:nvSpPr>
          <p:cNvPr id="5" name="PlaceHolder 5"/>
          <p:cNvSpPr>
            <a:spLocks noGrp="1"/>
          </p:cNvSpPr>
          <p:nvPr>
            <p:ph type="sldNum" idx="3"/>
          </p:nvPr>
        </p:nvSpPr>
        <p:spPr>
          <a:xfrm>
            <a:off x="9329400" y="6223680"/>
            <a:ext cx="1705680" cy="364680"/>
          </a:xfrm>
          <a:prstGeom prst="rect">
            <a:avLst/>
          </a:prstGeom>
          <a:noFill/>
          <a:ln w="0">
            <a:noFill/>
          </a:ln>
        </p:spPr>
        <p:txBody>
          <a:bodyPr anchor="ctr">
            <a:noAutofit/>
          </a:bodyPr>
          <a:lstStyle>
            <a:lvl1pPr algn="r">
              <a:lnSpc>
                <a:spcPct val="100000"/>
              </a:lnSpc>
              <a:buNone/>
              <a:defRPr b="0" lang="el-GR" sz="1200" spc="-1" strike="noStrike">
                <a:solidFill>
                  <a:srgbClr val="a6b727"/>
                </a:solidFill>
                <a:latin typeface="Corbel"/>
              </a:defRPr>
            </a:lvl1pPr>
          </a:lstStyle>
          <a:p>
            <a:pPr algn="r">
              <a:lnSpc>
                <a:spcPct val="100000"/>
              </a:lnSpc>
              <a:buNone/>
            </a:pPr>
            <a:fld id="{336B1FDD-9B3A-4F97-99AA-9B8FC72E2C84}" type="slidenum">
              <a:rPr b="0" lang="el-GR" sz="1200" spc="-1" strike="noStrike">
                <a:solidFill>
                  <a:srgbClr val="a6b727"/>
                </a:solidFill>
                <a:latin typeface="Corbel"/>
              </a:rPr>
              <a:t>&lt;number&gt;</a:t>
            </a:fld>
            <a:endParaRPr b="0" lang="en-US"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a6b727"/>
        </a:solidFill>
      </p:bgPr>
    </p:bg>
    <p:spTree>
      <p:nvGrpSpPr>
        <p:cNvPr id="1" name=""/>
        <p:cNvGrpSpPr/>
        <p:nvPr/>
      </p:nvGrpSpPr>
      <p:grpSpPr>
        <a:xfrm>
          <a:off x="0" y="0"/>
          <a:ext cx="0" cy="0"/>
          <a:chOff x="0" y="0"/>
          <a:chExt cx="0" cy="0"/>
        </a:xfrm>
      </p:grpSpPr>
      <p:sp>
        <p:nvSpPr>
          <p:cNvPr id="42" name="Rectangle 6"/>
          <p:cNvSpPr/>
          <p:nvPr/>
        </p:nvSpPr>
        <p:spPr>
          <a:xfrm>
            <a:off x="231120" y="243720"/>
            <a:ext cx="11724120" cy="637740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p:style>
      </p:sp>
      <p:sp>
        <p:nvSpPr>
          <p:cNvPr id="43" name="PlaceHolder 1"/>
          <p:cNvSpPr>
            <a:spLocks noGrp="1"/>
          </p:cNvSpPr>
          <p:nvPr>
            <p:ph type="dt" idx="4"/>
          </p:nvPr>
        </p:nvSpPr>
        <p:spPr>
          <a:xfrm>
            <a:off x="1143000" y="6223680"/>
            <a:ext cx="2328840" cy="364680"/>
          </a:xfrm>
          <a:prstGeom prst="rect">
            <a:avLst/>
          </a:prstGeom>
          <a:noFill/>
          <a:ln w="0">
            <a:noFill/>
          </a:ln>
        </p:spPr>
        <p:txBody>
          <a:bodyPr anchor="ctr">
            <a:noAutofit/>
          </a:bodyPr>
          <a:lstStyle>
            <a:lvl1pPr>
              <a:lnSpc>
                <a:spcPct val="100000"/>
              </a:lnSpc>
              <a:buNone/>
              <a:defRPr b="0" lang="el-GR" sz="1200" spc="-1" strike="noStrike">
                <a:solidFill>
                  <a:srgbClr val="a6b727"/>
                </a:solidFill>
                <a:latin typeface="Corbel"/>
              </a:defRPr>
            </a:lvl1pPr>
          </a:lstStyle>
          <a:p>
            <a:pPr>
              <a:lnSpc>
                <a:spcPct val="100000"/>
              </a:lnSpc>
              <a:buNone/>
            </a:pPr>
            <a:r>
              <a:rPr b="0" lang="el-GR" sz="1200" spc="-1" strike="noStrike">
                <a:solidFill>
                  <a:srgbClr val="a6b727"/>
                </a:solidFill>
                <a:latin typeface="Corbel"/>
              </a:rPr>
              <a:t>&lt;date/time&gt;</a:t>
            </a:r>
            <a:endParaRPr b="0" lang="en-US" sz="1200" spc="-1" strike="noStrike">
              <a:latin typeface="Times New Roman"/>
            </a:endParaRPr>
          </a:p>
        </p:txBody>
      </p:sp>
      <p:sp>
        <p:nvSpPr>
          <p:cNvPr id="44" name="PlaceHolder 2"/>
          <p:cNvSpPr>
            <a:spLocks noGrp="1"/>
          </p:cNvSpPr>
          <p:nvPr>
            <p:ph type="ftr" idx="5"/>
          </p:nvPr>
        </p:nvSpPr>
        <p:spPr>
          <a:xfrm>
            <a:off x="3949200" y="6223680"/>
            <a:ext cx="4717440" cy="364680"/>
          </a:xfrm>
          <a:prstGeom prst="rect">
            <a:avLst/>
          </a:prstGeom>
          <a:noFill/>
          <a:ln w="0">
            <a:noFill/>
          </a:ln>
        </p:spPr>
        <p:txBody>
          <a:bodyPr anchor="ctr">
            <a:noAutofit/>
          </a:bodyPr>
          <a:lstStyle>
            <a:lvl1pPr algn="ctr">
              <a:buNone/>
              <a:defRPr b="0" lang="en-US" sz="1400" spc="-1" strike="noStrike">
                <a:latin typeface="Times New Roman"/>
              </a:defRPr>
            </a:lvl1pPr>
          </a:lstStyle>
          <a:p>
            <a:pPr algn="ctr">
              <a:buNone/>
            </a:pPr>
            <a:r>
              <a:rPr b="0" lang="en-US" sz="1400" spc="-1" strike="noStrike">
                <a:latin typeface="Times New Roman"/>
              </a:rPr>
              <a:t>&lt;footer&gt;</a:t>
            </a:r>
            <a:endParaRPr b="0" lang="en-US" sz="1400" spc="-1" strike="noStrike">
              <a:latin typeface="Times New Roman"/>
            </a:endParaRPr>
          </a:p>
        </p:txBody>
      </p:sp>
      <p:sp>
        <p:nvSpPr>
          <p:cNvPr id="45" name="PlaceHolder 3"/>
          <p:cNvSpPr>
            <a:spLocks noGrp="1"/>
          </p:cNvSpPr>
          <p:nvPr>
            <p:ph type="sldNum" idx="6"/>
          </p:nvPr>
        </p:nvSpPr>
        <p:spPr>
          <a:xfrm>
            <a:off x="9329400" y="6223680"/>
            <a:ext cx="1705680" cy="364680"/>
          </a:xfrm>
          <a:prstGeom prst="rect">
            <a:avLst/>
          </a:prstGeom>
          <a:noFill/>
          <a:ln w="0">
            <a:noFill/>
          </a:ln>
        </p:spPr>
        <p:txBody>
          <a:bodyPr anchor="ctr">
            <a:noAutofit/>
          </a:bodyPr>
          <a:lstStyle>
            <a:lvl1pPr algn="r">
              <a:lnSpc>
                <a:spcPct val="100000"/>
              </a:lnSpc>
              <a:buNone/>
              <a:defRPr b="0" lang="el-GR" sz="1200" spc="-1" strike="noStrike">
                <a:solidFill>
                  <a:srgbClr val="a6b727"/>
                </a:solidFill>
                <a:latin typeface="Corbel"/>
              </a:defRPr>
            </a:lvl1pPr>
          </a:lstStyle>
          <a:p>
            <a:pPr algn="r">
              <a:lnSpc>
                <a:spcPct val="100000"/>
              </a:lnSpc>
              <a:buNone/>
            </a:pPr>
            <a:fld id="{179FFC8D-272E-4225-B786-D58700670847}" type="slidenum">
              <a:rPr b="0" lang="el-GR" sz="1200" spc="-1" strike="noStrike">
                <a:solidFill>
                  <a:srgbClr val="a6b727"/>
                </a:solidFill>
                <a:latin typeface="Corbel"/>
              </a:rPr>
              <a:t>&lt;number&gt;</a:t>
            </a:fld>
            <a:endParaRPr b="0" lang="en-US" sz="1200" spc="-1" strike="noStrike">
              <a:latin typeface="Times New Roman"/>
            </a:endParaRPr>
          </a:p>
        </p:txBody>
      </p:sp>
      <p:sp>
        <p:nvSpPr>
          <p:cNvPr id="46" name="PlaceHolder 4"/>
          <p:cNvSpPr>
            <a:spLocks noGrp="1"/>
          </p:cNvSpPr>
          <p:nvPr>
            <p:ph type="title"/>
          </p:nvPr>
        </p:nvSpPr>
        <p:spPr>
          <a:xfrm>
            <a:off x="609480" y="273600"/>
            <a:ext cx="10972440" cy="1144800"/>
          </a:xfrm>
          <a:prstGeom prst="rect">
            <a:avLst/>
          </a:prstGeom>
          <a:noFill/>
          <a:ln w="0">
            <a:noFill/>
          </a:ln>
        </p:spPr>
        <p:txBody>
          <a:bodyPr lIns="0" rIns="0" tIns="0" bIns="0" anchor="ctr">
            <a:noAutofit/>
          </a:bodyPr>
          <a:p>
            <a:r>
              <a:rPr b="0" lang="en-US" sz="1800" spc="-1" strike="noStrike">
                <a:solidFill>
                  <a:srgbClr val="000000"/>
                </a:solidFill>
                <a:latin typeface="Corbel"/>
              </a:rPr>
              <a:t>Click to edit the title text format</a:t>
            </a:r>
            <a:endParaRPr b="0" lang="en-US" sz="1800" spc="-1" strike="noStrike">
              <a:solidFill>
                <a:srgbClr val="000000"/>
              </a:solidFill>
              <a:latin typeface="Corbel"/>
            </a:endParaRPr>
          </a:p>
        </p:txBody>
      </p:sp>
      <p:sp>
        <p:nvSpPr>
          <p:cNvPr id="47" name="PlaceHolder 5"/>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lnSpc>
                <a:spcPct val="90000"/>
              </a:lnSpc>
              <a:spcBef>
                <a:spcPts val="1417"/>
              </a:spcBef>
              <a:buClr>
                <a:srgbClr val="000000"/>
              </a:buClr>
              <a:buSzPct val="45000"/>
              <a:buFont typeface="Wingdings" charset="2"/>
              <a:buChar char=""/>
            </a:pPr>
            <a:r>
              <a:rPr b="0" lang="en-US" sz="2200" spc="-1" strike="noStrike">
                <a:solidFill>
                  <a:srgbClr val="a6b727"/>
                </a:solidFill>
                <a:latin typeface="Corbel"/>
              </a:rPr>
              <a:t>Click to edit the outline text format</a:t>
            </a:r>
            <a:endParaRPr b="0" lang="en-US" sz="2200" spc="-1" strike="noStrike">
              <a:solidFill>
                <a:srgbClr val="a6b727"/>
              </a:solidFill>
              <a:latin typeface="Corbel"/>
            </a:endParaRPr>
          </a:p>
          <a:p>
            <a:pPr lvl="1" marL="864000" indent="-324000">
              <a:lnSpc>
                <a:spcPct val="90000"/>
              </a:lnSpc>
              <a:spcBef>
                <a:spcPts val="1134"/>
              </a:spcBef>
              <a:buClr>
                <a:srgbClr val="000000"/>
              </a:buClr>
              <a:buSzPct val="75000"/>
              <a:buFont typeface="Symbol" charset="2"/>
              <a:buChar char=""/>
            </a:pPr>
            <a:r>
              <a:rPr b="0" lang="en-US" sz="1800" spc="-1" strike="noStrike">
                <a:solidFill>
                  <a:srgbClr val="a6b727"/>
                </a:solidFill>
                <a:latin typeface="Corbel"/>
              </a:rPr>
              <a:t>Second Outline Level</a:t>
            </a:r>
            <a:endParaRPr b="0" lang="en-US" sz="1800" spc="-1" strike="noStrike">
              <a:solidFill>
                <a:srgbClr val="a6b727"/>
              </a:solidFill>
              <a:latin typeface="Corbel"/>
            </a:endParaRPr>
          </a:p>
          <a:p>
            <a:pPr lvl="2" marL="1296000" indent="-288000">
              <a:lnSpc>
                <a:spcPct val="90000"/>
              </a:lnSpc>
              <a:spcBef>
                <a:spcPts val="850"/>
              </a:spcBef>
              <a:buClr>
                <a:srgbClr val="000000"/>
              </a:buClr>
              <a:buSzPct val="45000"/>
              <a:buFont typeface="Wingdings" charset="2"/>
              <a:buChar char=""/>
            </a:pPr>
            <a:r>
              <a:rPr b="0" lang="en-US" sz="1600" spc="-1" strike="noStrike">
                <a:solidFill>
                  <a:srgbClr val="a6b727"/>
                </a:solidFill>
                <a:latin typeface="Corbel"/>
              </a:rPr>
              <a:t>Third Outline Level</a:t>
            </a:r>
            <a:endParaRPr b="0" lang="en-US" sz="1600" spc="-1" strike="noStrike">
              <a:solidFill>
                <a:srgbClr val="a6b727"/>
              </a:solidFill>
              <a:latin typeface="Corbel"/>
            </a:endParaRPr>
          </a:p>
          <a:p>
            <a:pPr lvl="3" marL="1728000" indent="-216000">
              <a:lnSpc>
                <a:spcPct val="90000"/>
              </a:lnSpc>
              <a:spcBef>
                <a:spcPts val="567"/>
              </a:spcBef>
              <a:buClr>
                <a:srgbClr val="000000"/>
              </a:buClr>
              <a:buSzPct val="75000"/>
              <a:buFont typeface="Symbol" charset="2"/>
              <a:buChar char=""/>
            </a:pPr>
            <a:r>
              <a:rPr b="0" lang="en-US" sz="1600" spc="-1" strike="noStrike">
                <a:solidFill>
                  <a:srgbClr val="a6b727"/>
                </a:solidFill>
                <a:latin typeface="Corbel"/>
              </a:rPr>
              <a:t>Fourth Outline Level</a:t>
            </a:r>
            <a:endParaRPr b="0" lang="en-US" sz="1600" spc="-1" strike="noStrike">
              <a:solidFill>
                <a:srgbClr val="a6b727"/>
              </a:solidFill>
              <a:latin typeface="Corbel"/>
            </a:endParaRPr>
          </a:p>
          <a:p>
            <a:pPr lvl="4" marL="2160000" indent="-216000">
              <a:lnSpc>
                <a:spcPct val="90000"/>
              </a:lnSpc>
              <a:spcBef>
                <a:spcPts val="283"/>
              </a:spcBef>
              <a:buClr>
                <a:srgbClr val="000000"/>
              </a:buClr>
              <a:buSzPct val="45000"/>
              <a:buFont typeface="Wingdings" charset="2"/>
              <a:buChar char=""/>
            </a:pPr>
            <a:r>
              <a:rPr b="0" lang="en-US" sz="2000" spc="-1" strike="noStrike">
                <a:solidFill>
                  <a:srgbClr val="a6b727"/>
                </a:solidFill>
                <a:latin typeface="Corbel"/>
              </a:rPr>
              <a:t>Fifth Outline Level</a:t>
            </a:r>
            <a:endParaRPr b="0" lang="en-US" sz="2000" spc="-1" strike="noStrike">
              <a:solidFill>
                <a:srgbClr val="a6b727"/>
              </a:solidFill>
              <a:latin typeface="Corbel"/>
            </a:endParaRPr>
          </a:p>
          <a:p>
            <a:pPr lvl="5" marL="2592000" indent="-216000">
              <a:lnSpc>
                <a:spcPct val="90000"/>
              </a:lnSpc>
              <a:spcBef>
                <a:spcPts val="283"/>
              </a:spcBef>
              <a:buClr>
                <a:srgbClr val="000000"/>
              </a:buClr>
              <a:buSzPct val="45000"/>
              <a:buFont typeface="Wingdings" charset="2"/>
              <a:buChar char=""/>
            </a:pPr>
            <a:r>
              <a:rPr b="0" lang="en-US" sz="2000" spc="-1" strike="noStrike">
                <a:solidFill>
                  <a:srgbClr val="a6b727"/>
                </a:solidFill>
                <a:latin typeface="Corbel"/>
              </a:rPr>
              <a:t>Sixth Outline Level</a:t>
            </a:r>
            <a:endParaRPr b="0" lang="en-US" sz="2000" spc="-1" strike="noStrike">
              <a:solidFill>
                <a:srgbClr val="a6b727"/>
              </a:solidFill>
              <a:latin typeface="Corbel"/>
            </a:endParaRPr>
          </a:p>
          <a:p>
            <a:pPr lvl="6" marL="3024000" indent="-216000">
              <a:lnSpc>
                <a:spcPct val="90000"/>
              </a:lnSpc>
              <a:spcBef>
                <a:spcPts val="283"/>
              </a:spcBef>
              <a:buClr>
                <a:srgbClr val="000000"/>
              </a:buClr>
              <a:buSzPct val="45000"/>
              <a:buFont typeface="Wingdings" charset="2"/>
              <a:buChar char=""/>
            </a:pPr>
            <a:r>
              <a:rPr b="0" lang="en-US" sz="2000" spc="-1" strike="noStrike">
                <a:solidFill>
                  <a:srgbClr val="a6b727"/>
                </a:solidFill>
                <a:latin typeface="Corbel"/>
              </a:rPr>
              <a:t>Seventh Outline Level</a:t>
            </a:r>
            <a:endParaRPr b="0" lang="en-US" sz="2000" spc="-1" strike="noStrike">
              <a:solidFill>
                <a:srgbClr val="a6b727"/>
              </a:solidFill>
              <a:latin typeface="Corbe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hyperlink" Target="http://www.colourstringsmusicschool.co.uk/index.cfm" TargetMode="External"/><Relationship Id="rId2" Type="http://schemas.openxmlformats.org/officeDocument/2006/relationships/hyperlink" Target="https://www.musichouseforchildren.com/our-teachers" TargetMode="External"/><Relationship Id="rId3" Type="http://schemas.openxmlformats.org/officeDocument/2006/relationships/image" Target="../media/image5.jpeg"/><Relationship Id="rId4"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12.jpe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13.jpeg"/><Relationship Id="rId2"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14.jpeg"/><Relationship Id="rId2" Type="http://schemas.openxmlformats.org/officeDocument/2006/relationships/image" Target="../media/image15.jpeg"/><Relationship Id="rId3" Type="http://schemas.openxmlformats.org/officeDocument/2006/relationships/image" Target="../media/image16.jpeg"/><Relationship Id="rId4"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image" Target="../media/image18.jpeg"/><Relationship Id="rId3" Type="http://schemas.openxmlformats.org/officeDocument/2006/relationships/image" Target="../media/image19.png"/><Relationship Id="rId4"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 name="PlaceHolder 1"/>
          <p:cNvSpPr>
            <a:spLocks noGrp="1"/>
          </p:cNvSpPr>
          <p:nvPr>
            <p:ph type="title"/>
          </p:nvPr>
        </p:nvSpPr>
        <p:spPr>
          <a:xfrm>
            <a:off x="1143000" y="609480"/>
            <a:ext cx="9875160" cy="1356120"/>
          </a:xfrm>
          <a:prstGeom prst="rect">
            <a:avLst/>
          </a:prstGeom>
          <a:noFill/>
          <a:ln w="0">
            <a:noFill/>
          </a:ln>
        </p:spPr>
        <p:txBody>
          <a:bodyPr anchor="ctr">
            <a:noAutofit/>
          </a:bodyPr>
          <a:p>
            <a:endParaRPr b="0" lang="en-US" sz="1800" spc="-1" strike="noStrike">
              <a:solidFill>
                <a:srgbClr val="000000"/>
              </a:solidFill>
              <a:latin typeface="Corbel"/>
            </a:endParaRPr>
          </a:p>
        </p:txBody>
      </p:sp>
      <p:pic>
        <p:nvPicPr>
          <p:cNvPr id="85" name="Θέση περιεχομένου 4" descr=""/>
          <p:cNvPicPr/>
          <p:nvPr/>
        </p:nvPicPr>
        <p:blipFill>
          <a:blip r:embed="rId1"/>
          <a:stretch/>
        </p:blipFill>
        <p:spPr>
          <a:xfrm>
            <a:off x="218520" y="242280"/>
            <a:ext cx="11754360" cy="6373080"/>
          </a:xfrm>
          <a:prstGeom prst="rect">
            <a:avLst/>
          </a:prstGeom>
          <a:ln w="0">
            <a:noFill/>
          </a:ln>
        </p:spPr>
      </p:pic>
      <p:sp>
        <p:nvSpPr>
          <p:cNvPr id="86" name="Ορθογώνιο 9"/>
          <p:cNvSpPr/>
          <p:nvPr/>
        </p:nvSpPr>
        <p:spPr>
          <a:xfrm>
            <a:off x="3032640" y="242280"/>
            <a:ext cx="6095520" cy="777960"/>
          </a:xfrm>
          <a:prstGeom prst="rect">
            <a:avLst/>
          </a:prstGeom>
          <a:noFill/>
          <a:ln w="0">
            <a:noFill/>
          </a:ln>
        </p:spPr>
        <p:style>
          <a:lnRef idx="0"/>
          <a:fillRef idx="0"/>
          <a:effectRef idx="0"/>
          <a:fontRef idx="minor"/>
        </p:style>
        <p:txBody>
          <a:bodyPr lIns="90000" rIns="90000" tIns="45000" bIns="45000" anchor="t">
            <a:spAutoFit/>
          </a:bodyPr>
          <a:p>
            <a:pPr algn="ctr">
              <a:lnSpc>
                <a:spcPct val="107000"/>
              </a:lnSpc>
              <a:spcAft>
                <a:spcPts val="799"/>
              </a:spcAft>
              <a:buNone/>
            </a:pPr>
            <a:r>
              <a:rPr b="1" lang="el-GR" sz="1800" spc="-1" strike="noStrike">
                <a:solidFill>
                  <a:srgbClr val="c00000"/>
                </a:solidFill>
                <a:latin typeface="Calibri"/>
                <a:ea typeface="Calibri"/>
              </a:rPr>
              <a:t>ΕΜΒΑΘΥΝΟΝΤΑΣ ΣΤΗΝ ΠΑΙΔΑΓΩΓΙΚΗ ΔΙΑΣΤΑΣΗ </a:t>
            </a:r>
            <a:endParaRPr b="0" lang="en-US" sz="1800" spc="-1" strike="noStrike">
              <a:latin typeface="Arial"/>
            </a:endParaRPr>
          </a:p>
          <a:p>
            <a:pPr algn="ctr">
              <a:lnSpc>
                <a:spcPct val="107000"/>
              </a:lnSpc>
              <a:spcAft>
                <a:spcPts val="799"/>
              </a:spcAft>
              <a:buNone/>
            </a:pPr>
            <a:r>
              <a:rPr b="1" lang="el-GR" sz="1800" spc="-1" strike="noStrike">
                <a:solidFill>
                  <a:srgbClr val="c00000"/>
                </a:solidFill>
                <a:latin typeface="Calibri"/>
                <a:ea typeface="Calibri"/>
              </a:rPr>
              <a:t>ΤΗΣ ΔΙΔΑΣΚΑΛΙΑΣ ΤΗΣ ΜΟΥΣΙΚΗΣ, Β΄ΚΥΚΛΟΣ</a:t>
            </a:r>
            <a:endParaRPr b="0" lang="en-US" sz="1800" spc="-1" strike="noStrike">
              <a:latin typeface="Arial"/>
            </a:endParaRPr>
          </a:p>
        </p:txBody>
      </p:sp>
      <p:sp>
        <p:nvSpPr>
          <p:cNvPr id="87" name="Ορθογώνιο 10"/>
          <p:cNvSpPr/>
          <p:nvPr/>
        </p:nvSpPr>
        <p:spPr>
          <a:xfrm>
            <a:off x="3949200" y="1016640"/>
            <a:ext cx="39488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002060"/>
                </a:solidFill>
                <a:latin typeface="Calibri"/>
                <a:ea typeface="Calibri"/>
              </a:rPr>
              <a:t>     </a:t>
            </a:r>
            <a:r>
              <a:rPr b="1" lang="el-GR" sz="1800" spc="-1" strike="noStrike">
                <a:solidFill>
                  <a:srgbClr val="002060"/>
                </a:solidFill>
                <a:latin typeface="Calibri"/>
                <a:ea typeface="Calibri"/>
              </a:rPr>
              <a:t>ΕΤΗΣΙΟ ΕΠΙΜΟΡΦΩΤΙΚΟ ΣΕΜΙΝΑΡΙΟ</a:t>
            </a:r>
            <a:endParaRPr b="0" lang="en-US" sz="1800" spc="-1" strike="noStrike">
              <a:latin typeface="Arial"/>
            </a:endParaRPr>
          </a:p>
        </p:txBody>
      </p:sp>
      <p:sp>
        <p:nvSpPr>
          <p:cNvPr id="88" name="Ορθογώνιο 11"/>
          <p:cNvSpPr/>
          <p:nvPr/>
        </p:nvSpPr>
        <p:spPr>
          <a:xfrm>
            <a:off x="481680" y="1468080"/>
            <a:ext cx="8646840" cy="5015880"/>
          </a:xfrm>
          <a:prstGeom prst="rect">
            <a:avLst/>
          </a:prstGeom>
          <a:noFill/>
          <a:ln w="0">
            <a:noFill/>
          </a:ln>
        </p:spPr>
        <p:style>
          <a:lnRef idx="0"/>
          <a:fillRef idx="0"/>
          <a:effectRef idx="0"/>
          <a:fontRef idx="minor"/>
        </p:style>
        <p:txBody>
          <a:bodyPr lIns="90000" rIns="90000" tIns="45000" bIns="45000" anchor="t">
            <a:spAutoFit/>
          </a:bodyPr>
          <a:p>
            <a:pPr>
              <a:lnSpc>
                <a:spcPct val="107000"/>
              </a:lnSpc>
              <a:spcAft>
                <a:spcPts val="799"/>
              </a:spcAft>
              <a:buNone/>
            </a:pPr>
            <a:r>
              <a:rPr b="1" lang="el-GR" sz="1800" spc="-1" strike="noStrike">
                <a:solidFill>
                  <a:srgbClr val="c00000"/>
                </a:solidFill>
                <a:latin typeface="Calibri"/>
                <a:ea typeface="Calibri"/>
              </a:rPr>
              <a:t>22-23/10/22,</a:t>
            </a:r>
            <a:r>
              <a:rPr b="0" lang="el-GR" sz="1800" spc="-1" strike="noStrike">
                <a:solidFill>
                  <a:srgbClr val="000000"/>
                </a:solidFill>
                <a:latin typeface="Calibri"/>
                <a:ea typeface="Calibri"/>
              </a:rPr>
              <a:t> </a:t>
            </a:r>
            <a:r>
              <a:rPr b="1" lang="el-GR" sz="1800" spc="-1" strike="noStrike">
                <a:solidFill>
                  <a:srgbClr val="7030a0"/>
                </a:solidFill>
                <a:latin typeface="Calibri"/>
                <a:ea typeface="Calibri"/>
              </a:rPr>
              <a:t>Μυρτώ Λουλάκη, </a:t>
            </a:r>
            <a:r>
              <a:rPr b="1" lang="el-GR" sz="1800" spc="-1" strike="noStrike">
                <a:solidFill>
                  <a:srgbClr val="c00000"/>
                </a:solidFill>
                <a:latin typeface="Calibri"/>
                <a:ea typeface="Calibri"/>
              </a:rPr>
              <a:t>«Το μουσικό </a:t>
            </a:r>
            <a:r>
              <a:rPr b="1" lang="en-US" sz="1800" spc="-1" strike="noStrike">
                <a:solidFill>
                  <a:srgbClr val="c00000"/>
                </a:solidFill>
                <a:latin typeface="Calibri"/>
                <a:ea typeface="Calibri"/>
              </a:rPr>
              <a:t>curriculum </a:t>
            </a:r>
            <a:r>
              <a:rPr b="1" lang="el-GR" sz="1800" spc="-1" strike="noStrike">
                <a:solidFill>
                  <a:srgbClr val="c00000"/>
                </a:solidFill>
                <a:latin typeface="Calibri"/>
                <a:ea typeface="Calibri"/>
              </a:rPr>
              <a:t>των σχολείων </a:t>
            </a:r>
            <a:endParaRPr b="0" lang="en-US" sz="1800" spc="-1" strike="noStrike">
              <a:latin typeface="Arial"/>
            </a:endParaRPr>
          </a:p>
          <a:p>
            <a:pPr>
              <a:lnSpc>
                <a:spcPct val="107000"/>
              </a:lnSpc>
              <a:spcAft>
                <a:spcPts val="799"/>
              </a:spcAft>
              <a:buNone/>
            </a:pPr>
            <a:r>
              <a:rPr b="1" lang="en-US" sz="1800" spc="-1" strike="noStrike">
                <a:solidFill>
                  <a:srgbClr val="c00000"/>
                </a:solidFill>
                <a:latin typeface="Calibri"/>
                <a:ea typeface="Calibri"/>
              </a:rPr>
              <a:t>Waldorf </a:t>
            </a:r>
            <a:r>
              <a:rPr b="1" lang="el-GR" sz="1800" spc="-1" strike="noStrike">
                <a:solidFill>
                  <a:srgbClr val="c00000"/>
                </a:solidFill>
                <a:latin typeface="Calibri"/>
                <a:ea typeface="Calibri"/>
              </a:rPr>
              <a:t> ως μοντέλο για την μουσική εκπαίδευση στα Ωδεία.»</a:t>
            </a:r>
            <a:endParaRPr b="0" lang="en-US" sz="1800" spc="-1" strike="noStrike">
              <a:latin typeface="Arial"/>
            </a:endParaRPr>
          </a:p>
          <a:p>
            <a:pPr>
              <a:lnSpc>
                <a:spcPct val="107000"/>
              </a:lnSpc>
              <a:spcAft>
                <a:spcPts val="799"/>
              </a:spcAft>
              <a:buNone/>
            </a:pPr>
            <a:r>
              <a:rPr b="1" lang="el-GR" sz="1800" spc="-1" strike="noStrike">
                <a:solidFill>
                  <a:srgbClr val="0070c0"/>
                </a:solidFill>
                <a:latin typeface="Calibri"/>
                <a:ea typeface="Calibri"/>
              </a:rPr>
              <a:t>10-11/12/22.</a:t>
            </a:r>
            <a:r>
              <a:rPr b="0" lang="el-GR" sz="1800" spc="-1" strike="noStrike">
                <a:solidFill>
                  <a:srgbClr val="000000"/>
                </a:solidFill>
                <a:latin typeface="Calibri"/>
                <a:ea typeface="Calibri"/>
              </a:rPr>
              <a:t> </a:t>
            </a:r>
            <a:r>
              <a:rPr b="1" lang="el-GR" sz="1800" spc="-1" strike="noStrike">
                <a:solidFill>
                  <a:srgbClr val="7030a0"/>
                </a:solidFill>
                <a:latin typeface="Calibri"/>
                <a:ea typeface="Calibri"/>
              </a:rPr>
              <a:t>Γεράσιμος Χοϊδάς, </a:t>
            </a:r>
            <a:r>
              <a:rPr b="1" lang="el-GR" sz="1800" spc="-1" strike="noStrike">
                <a:solidFill>
                  <a:srgbClr val="0070c0"/>
                </a:solidFill>
                <a:latin typeface="Calibri"/>
                <a:ea typeface="Calibri"/>
              </a:rPr>
              <a:t>«Τα στολίδια στην εποχή των</a:t>
            </a:r>
            <a:endParaRPr b="0" lang="en-US" sz="1800" spc="-1" strike="noStrike">
              <a:latin typeface="Arial"/>
            </a:endParaRPr>
          </a:p>
          <a:p>
            <a:pPr>
              <a:lnSpc>
                <a:spcPct val="107000"/>
              </a:lnSpc>
              <a:spcAft>
                <a:spcPts val="799"/>
              </a:spcAft>
              <a:buNone/>
            </a:pPr>
            <a:r>
              <a:rPr b="1" lang="el-GR" sz="1800" spc="-1" strike="noStrike">
                <a:solidFill>
                  <a:srgbClr val="0070c0"/>
                </a:solidFill>
                <a:latin typeface="Calibri"/>
                <a:ea typeface="Calibri"/>
              </a:rPr>
              <a:t> </a:t>
            </a:r>
            <a:r>
              <a:rPr b="1" lang="el-GR" sz="1800" spc="-1" strike="noStrike">
                <a:solidFill>
                  <a:srgbClr val="0070c0"/>
                </a:solidFill>
                <a:latin typeface="Calibri"/>
                <a:ea typeface="Calibri"/>
              </a:rPr>
              <a:t>Μπαχ, Μότσαρτ και Μπετόβεν.»</a:t>
            </a:r>
            <a:endParaRPr b="0" lang="en-US" sz="1800" spc="-1" strike="noStrike">
              <a:latin typeface="Arial"/>
            </a:endParaRPr>
          </a:p>
          <a:p>
            <a:pPr>
              <a:lnSpc>
                <a:spcPct val="107000"/>
              </a:lnSpc>
              <a:spcAft>
                <a:spcPts val="799"/>
              </a:spcAft>
              <a:buNone/>
            </a:pPr>
            <a:r>
              <a:rPr b="1" lang="el-GR" sz="1800" spc="-1" strike="noStrike">
                <a:solidFill>
                  <a:srgbClr val="c00000"/>
                </a:solidFill>
                <a:latin typeface="Calibri"/>
                <a:ea typeface="Calibri"/>
              </a:rPr>
              <a:t>4-5/2/23,</a:t>
            </a:r>
            <a:r>
              <a:rPr b="0" lang="el-GR" sz="1800" spc="-1" strike="noStrike">
                <a:solidFill>
                  <a:srgbClr val="000000"/>
                </a:solidFill>
                <a:latin typeface="Calibri"/>
                <a:ea typeface="Calibri"/>
              </a:rPr>
              <a:t> </a:t>
            </a:r>
            <a:r>
              <a:rPr b="1" lang="el-GR" sz="1800" spc="-1" strike="noStrike">
                <a:solidFill>
                  <a:srgbClr val="7030a0"/>
                </a:solidFill>
                <a:latin typeface="Calibri"/>
                <a:ea typeface="Calibri"/>
              </a:rPr>
              <a:t>Ολυμπία Αγαλιανού, </a:t>
            </a:r>
            <a:r>
              <a:rPr b="1" lang="el-GR" sz="1800" spc="-1" strike="noStrike">
                <a:solidFill>
                  <a:srgbClr val="c00000"/>
                </a:solidFill>
                <a:latin typeface="Calibri"/>
                <a:ea typeface="Calibri"/>
              </a:rPr>
              <a:t>«Ορχήστρα </a:t>
            </a:r>
            <a:r>
              <a:rPr b="1" lang="en-US" sz="1800" spc="-1" strike="noStrike">
                <a:solidFill>
                  <a:srgbClr val="c00000"/>
                </a:solidFill>
                <a:latin typeface="Calibri"/>
                <a:ea typeface="Calibri"/>
              </a:rPr>
              <a:t>Orff</a:t>
            </a:r>
            <a:r>
              <a:rPr b="1" lang="el-GR" sz="1800" spc="-1" strike="noStrike">
                <a:solidFill>
                  <a:srgbClr val="c00000"/>
                </a:solidFill>
                <a:latin typeface="Calibri"/>
                <a:ea typeface="Calibri"/>
              </a:rPr>
              <a:t> : </a:t>
            </a:r>
            <a:endParaRPr b="0" lang="en-US" sz="1800" spc="-1" strike="noStrike">
              <a:latin typeface="Arial"/>
            </a:endParaRPr>
          </a:p>
          <a:p>
            <a:pPr>
              <a:lnSpc>
                <a:spcPct val="107000"/>
              </a:lnSpc>
              <a:spcAft>
                <a:spcPts val="799"/>
              </a:spcAft>
              <a:buNone/>
            </a:pPr>
            <a:r>
              <a:rPr b="1" lang="el-GR" sz="1800" spc="-1" strike="noStrike">
                <a:solidFill>
                  <a:srgbClr val="c00000"/>
                </a:solidFill>
                <a:latin typeface="Calibri"/>
                <a:ea typeface="Calibri"/>
              </a:rPr>
              <a:t>ένας δρόμος προς την μουσική.»</a:t>
            </a:r>
            <a:endParaRPr b="0" lang="en-US" sz="1800" spc="-1" strike="noStrike">
              <a:latin typeface="Arial"/>
            </a:endParaRPr>
          </a:p>
          <a:p>
            <a:pPr>
              <a:lnSpc>
                <a:spcPct val="107000"/>
              </a:lnSpc>
              <a:spcAft>
                <a:spcPts val="799"/>
              </a:spcAft>
              <a:buNone/>
            </a:pPr>
            <a:r>
              <a:rPr b="1" lang="el-GR" sz="1800" spc="-1" strike="noStrike">
                <a:solidFill>
                  <a:srgbClr val="7c891d"/>
                </a:solidFill>
                <a:latin typeface="Calibri"/>
                <a:ea typeface="Calibri"/>
              </a:rPr>
              <a:t>18-19/3/23,</a:t>
            </a:r>
            <a:r>
              <a:rPr b="0" lang="el-GR" sz="1800" spc="-1" strike="noStrike">
                <a:solidFill>
                  <a:srgbClr val="000000"/>
                </a:solidFill>
                <a:latin typeface="Calibri"/>
                <a:ea typeface="Calibri"/>
              </a:rPr>
              <a:t> </a:t>
            </a:r>
            <a:r>
              <a:rPr b="1" lang="el-GR" sz="1800" spc="-1" strike="noStrike">
                <a:solidFill>
                  <a:srgbClr val="7030a0"/>
                </a:solidFill>
                <a:latin typeface="Calibri"/>
                <a:ea typeface="Calibri"/>
              </a:rPr>
              <a:t>Ελισσάβετ Περακάκη, </a:t>
            </a:r>
            <a:r>
              <a:rPr b="1" lang="el-GR" sz="1800" spc="-1" strike="noStrike">
                <a:solidFill>
                  <a:srgbClr val="002060"/>
                </a:solidFill>
                <a:latin typeface="Calibri"/>
                <a:ea typeface="Calibri"/>
              </a:rPr>
              <a:t>«Οι παιδαγωγικές θεωρίες παίζουν μουσική: </a:t>
            </a:r>
            <a:endParaRPr b="0" lang="en-US" sz="1800" spc="-1" strike="noStrike">
              <a:latin typeface="Arial"/>
            </a:endParaRPr>
          </a:p>
          <a:p>
            <a:pPr>
              <a:lnSpc>
                <a:spcPct val="107000"/>
              </a:lnSpc>
              <a:spcAft>
                <a:spcPts val="799"/>
              </a:spcAft>
              <a:buNone/>
            </a:pPr>
            <a:r>
              <a:rPr b="1" lang="el-GR" sz="1800" spc="-1" strike="noStrike">
                <a:solidFill>
                  <a:srgbClr val="002060"/>
                </a:solidFill>
                <a:latin typeface="Calibri"/>
                <a:ea typeface="Calibri"/>
              </a:rPr>
              <a:t>πρακτικές προσεγγίσεις κατά την διδασκαλία των μουσικών οργάνων.»</a:t>
            </a:r>
            <a:endParaRPr b="0" lang="en-US" sz="1800" spc="-1" strike="noStrike">
              <a:latin typeface="Arial"/>
            </a:endParaRPr>
          </a:p>
          <a:p>
            <a:pPr>
              <a:lnSpc>
                <a:spcPct val="107000"/>
              </a:lnSpc>
              <a:spcAft>
                <a:spcPts val="799"/>
              </a:spcAft>
              <a:buNone/>
            </a:pPr>
            <a:r>
              <a:rPr b="1" lang="el-GR" sz="1800" spc="-1" strike="noStrike">
                <a:solidFill>
                  <a:srgbClr val="c00000"/>
                </a:solidFill>
                <a:latin typeface="Calibri"/>
                <a:ea typeface="Calibri"/>
              </a:rPr>
              <a:t>6-7/5/23,</a:t>
            </a:r>
            <a:r>
              <a:rPr b="0" lang="el-GR" sz="1800" spc="-1" strike="noStrike">
                <a:solidFill>
                  <a:srgbClr val="000000"/>
                </a:solidFill>
                <a:latin typeface="Calibri"/>
                <a:ea typeface="Calibri"/>
              </a:rPr>
              <a:t> </a:t>
            </a:r>
            <a:r>
              <a:rPr b="1" lang="el-GR" sz="1800" spc="-1" strike="noStrike">
                <a:solidFill>
                  <a:srgbClr val="7030a0"/>
                </a:solidFill>
                <a:latin typeface="Calibri"/>
                <a:ea typeface="Calibri"/>
              </a:rPr>
              <a:t>Σάσα Βούλγαρη, </a:t>
            </a:r>
            <a:r>
              <a:rPr b="1" lang="el-GR" sz="1800" spc="-1" strike="noStrike">
                <a:solidFill>
                  <a:srgbClr val="c00000"/>
                </a:solidFill>
                <a:latin typeface="Calibri"/>
                <a:ea typeface="Calibri"/>
              </a:rPr>
              <a:t>«ΙΣΤΟΡΙΕΣ ΚΑΙ ΜΟΥΣΙΚΕΣ, πώς εμπλουτίζουμε μουσικά μια αφήγηση-ανάγνωση.»</a:t>
            </a:r>
            <a:endParaRPr b="0" lang="en-US" sz="1800" spc="-1" strike="noStrike">
              <a:latin typeface="Arial"/>
            </a:endParaRPr>
          </a:p>
          <a:p>
            <a:pPr>
              <a:lnSpc>
                <a:spcPct val="107000"/>
              </a:lnSpc>
              <a:spcAft>
                <a:spcPts val="799"/>
              </a:spcAft>
              <a:buNone/>
            </a:pPr>
            <a:r>
              <a:rPr b="1" lang="el-GR" sz="1400" spc="-1" strike="noStrike">
                <a:solidFill>
                  <a:srgbClr val="000000"/>
                </a:solidFill>
                <a:latin typeface="Calibri"/>
                <a:ea typeface="Calibri"/>
              </a:rPr>
              <a:t>Τα σεμινάρια θα γίνονται τις εξής ώρες: Σάββατο 16.30-19.30 και Κυριακή 11.30-14.30, με εξαίρεση το σεμινάριο της Σάσας Βούλγαρη που θα έχει μεγαλύτερη διάρκεια την Κυριακή. (Κυριακή 7/5/23, 10.30-1.30, διάλειμμα και 15.00-17.00)</a:t>
            </a:r>
            <a:endParaRPr b="0" lang="en-US" sz="1400" spc="-1" strike="noStrike">
              <a:latin typeface="Arial"/>
            </a:endParaRPr>
          </a:p>
          <a:p>
            <a:pPr>
              <a:lnSpc>
                <a:spcPct val="107000"/>
              </a:lnSpc>
              <a:spcAft>
                <a:spcPts val="799"/>
              </a:spcAft>
              <a:buNone/>
            </a:pPr>
            <a:r>
              <a:rPr b="1" lang="el-GR" sz="1800" spc="-1" strike="noStrike">
                <a:solidFill>
                  <a:srgbClr val="7030a0"/>
                </a:solidFill>
                <a:latin typeface="Calibri"/>
                <a:ea typeface="Calibri"/>
              </a:rPr>
              <a:t>Στο Ωδείο #Ρυθμοί, Λ.Πεντέλης 14, Βριλήσσια, 210 6857901.</a:t>
            </a:r>
            <a:endParaRPr b="0" lang="en-US" sz="1800" spc="-1" strike="noStrike">
              <a:latin typeface="Arial"/>
            </a:endParaRPr>
          </a:p>
        </p:txBody>
      </p:sp>
      <p:pic>
        <p:nvPicPr>
          <p:cNvPr id="89" name="Picture 6" descr=""/>
          <p:cNvPicPr/>
          <p:nvPr/>
        </p:nvPicPr>
        <p:blipFill>
          <a:blip r:embed="rId2"/>
          <a:stretch/>
        </p:blipFill>
        <p:spPr>
          <a:xfrm>
            <a:off x="9843120" y="5072040"/>
            <a:ext cx="1866960" cy="1400400"/>
          </a:xfrm>
          <a:prstGeom prst="rect">
            <a:avLst/>
          </a:prstGeom>
          <a:ln w="0">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0" name="Ορθογώνιο 1"/>
          <p:cNvSpPr/>
          <p:nvPr/>
        </p:nvSpPr>
        <p:spPr>
          <a:xfrm>
            <a:off x="715680" y="889920"/>
            <a:ext cx="11052000" cy="612468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3b3d42"/>
                </a:solidFill>
                <a:latin typeface="Roboto"/>
              </a:rPr>
              <a:t>Ώρες Σεμιναρίων</a:t>
            </a:r>
            <a:endParaRPr b="0" lang="en-US" sz="1800" spc="-1" strike="noStrike">
              <a:latin typeface="Arial"/>
            </a:endParaRPr>
          </a:p>
          <a:p>
            <a:pPr>
              <a:lnSpc>
                <a:spcPct val="100000"/>
              </a:lnSpc>
              <a:buNone/>
            </a:pPr>
            <a:r>
              <a:rPr b="0" lang="el-GR" sz="1800" spc="-1" strike="noStrike">
                <a:solidFill>
                  <a:srgbClr val="000000"/>
                </a:solidFill>
                <a:latin typeface="Corbel"/>
              </a:rPr>
              <a:t>Τα Σεμινάρια γίνονται ένα Σαββατοκύριακο τον μήνα, τις  εξής ώρες:</a:t>
            </a:r>
            <a:endParaRPr b="0" lang="en-US" sz="1800" spc="-1" strike="noStrike">
              <a:latin typeface="Arial"/>
            </a:endParaRPr>
          </a:p>
          <a:p>
            <a:pPr>
              <a:lnSpc>
                <a:spcPct val="100000"/>
              </a:lnSpc>
              <a:buNone/>
            </a:pPr>
            <a:r>
              <a:rPr b="0" lang="el-GR" sz="1800" spc="-1" strike="noStrike">
                <a:solidFill>
                  <a:srgbClr val="000000"/>
                </a:solidFill>
                <a:latin typeface="Corbel"/>
              </a:rPr>
              <a:t>Σάββατο 16:30 – 19:30 και Κυριακή 11:30 – 14:30 (Το σεμινάριο της Σάσας Βούλγαρη που έχει μεγαλύτερη διάρκεια διαμορφώνεται</a:t>
            </a:r>
            <a:r>
              <a:rPr b="0" lang="en-US" sz="1800" spc="-1" strike="noStrike">
                <a:solidFill>
                  <a:srgbClr val="000000"/>
                </a:solidFill>
                <a:latin typeface="Corbel"/>
              </a:rPr>
              <a:t> </a:t>
            </a:r>
            <a:r>
              <a:rPr b="0" lang="el-GR" sz="1800" spc="-1" strike="noStrike">
                <a:solidFill>
                  <a:srgbClr val="000000"/>
                </a:solidFill>
                <a:latin typeface="Corbel"/>
              </a:rPr>
              <a:t>ως εξής: Σάββατο 16.30-19.30, Κυριακή: 10.30-13.30 και 15.00-17.00).</a:t>
            </a:r>
            <a:endParaRPr b="0" lang="en-US" sz="1800" spc="-1" strike="noStrike">
              <a:latin typeface="Arial"/>
            </a:endParaRPr>
          </a:p>
          <a:p>
            <a:pPr>
              <a:lnSpc>
                <a:spcPct val="100000"/>
              </a:lnSpc>
              <a:buNone/>
            </a:pPr>
            <a:r>
              <a:rPr b="0" lang="el-GR" sz="1800" spc="-1" strike="noStrike">
                <a:solidFill>
                  <a:srgbClr val="000000"/>
                </a:solidFill>
                <a:latin typeface="Corbel"/>
              </a:rPr>
              <a:t>Όλα τα σεμινάρια γίνονται στο χώρο μας, στο Ωδείο #Ρυθμοί, Λ.Πεντέλης 14, Βριλήσσια. </a:t>
            </a:r>
            <a:endParaRPr b="0" lang="en-US" sz="1800" spc="-1" strike="noStrike">
              <a:latin typeface="Arial"/>
            </a:endParaRPr>
          </a:p>
          <a:p>
            <a:pPr>
              <a:lnSpc>
                <a:spcPct val="100000"/>
              </a:lnSpc>
              <a:buNone/>
            </a:pPr>
            <a:r>
              <a:rPr b="0" lang="el-GR" sz="1800" spc="-1" strike="noStrike">
                <a:solidFill>
                  <a:srgbClr val="000000"/>
                </a:solidFill>
                <a:latin typeface="Corbel"/>
              </a:rPr>
              <a:t>Πληροφορίες, εγγραφές και κρατήσεις θέσεων καθημερινά, 4.00-9.00 μ.μ. στο 210 6857901.</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1" lang="el-GR" sz="1800" spc="-1" strike="noStrike">
                <a:solidFill>
                  <a:srgbClr val="000000"/>
                </a:solidFill>
                <a:latin typeface="Corbel"/>
              </a:rPr>
              <a:t>Παρέχονται:</a:t>
            </a:r>
            <a:endParaRPr b="0" lang="en-US" sz="1800" spc="-1" strike="noStrike">
              <a:latin typeface="Arial"/>
            </a:endParaRPr>
          </a:p>
          <a:p>
            <a:pPr>
              <a:lnSpc>
                <a:spcPct val="100000"/>
              </a:lnSpc>
              <a:buNone/>
            </a:pPr>
            <a:endParaRPr b="0" lang="en-US" sz="1800" spc="-1" strike="noStrike">
              <a:latin typeface="Arial"/>
            </a:endParaRPr>
          </a:p>
          <a:p>
            <a:pPr indent="-216000">
              <a:lnSpc>
                <a:spcPct val="100000"/>
              </a:lnSpc>
              <a:buClr>
                <a:srgbClr val="000000"/>
              </a:buClr>
              <a:buFont typeface="Arial"/>
              <a:buChar char="•"/>
            </a:pPr>
            <a:r>
              <a:rPr b="0" lang="en-US" sz="1800" spc="-1" strike="noStrike">
                <a:solidFill>
                  <a:srgbClr val="000000"/>
                </a:solidFill>
                <a:latin typeface="Corbel"/>
              </a:rPr>
              <a:t> </a:t>
            </a:r>
            <a:r>
              <a:rPr b="0" lang="el-GR" sz="1800" spc="-1" strike="noStrike">
                <a:solidFill>
                  <a:srgbClr val="000000"/>
                </a:solidFill>
                <a:latin typeface="Corbel"/>
              </a:rPr>
              <a:t>Εκπαιδευτικό υλικό και σημειώσεις</a:t>
            </a:r>
            <a:endParaRPr b="0" lang="en-US" sz="1800" spc="-1" strike="noStrike">
              <a:latin typeface="Arial"/>
            </a:endParaRPr>
          </a:p>
          <a:p>
            <a:pPr indent="-216000">
              <a:lnSpc>
                <a:spcPct val="100000"/>
              </a:lnSpc>
              <a:buClr>
                <a:srgbClr val="000000"/>
              </a:buClr>
              <a:buFont typeface="Arial"/>
              <a:buChar char="•"/>
            </a:pPr>
            <a:r>
              <a:rPr b="0" lang="en-US" sz="1800" spc="-1" strike="noStrike">
                <a:solidFill>
                  <a:srgbClr val="000000"/>
                </a:solidFill>
                <a:latin typeface="Corbel"/>
              </a:rPr>
              <a:t> </a:t>
            </a:r>
            <a:r>
              <a:rPr b="0" lang="el-GR" sz="1800" spc="-1" strike="noStrike">
                <a:solidFill>
                  <a:srgbClr val="000000"/>
                </a:solidFill>
                <a:latin typeface="Corbel"/>
              </a:rPr>
              <a:t>Βεβαίωση παρακολούθησης είτε στα μεμονωμένα σεμινάρια, είτε στον ετήσιο κύκλο</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1" lang="el-GR" sz="1800" spc="-1" strike="noStrike">
                <a:solidFill>
                  <a:srgbClr val="000000"/>
                </a:solidFill>
                <a:latin typeface="Corbel"/>
              </a:rPr>
              <a:t>Κόστος:</a:t>
            </a:r>
            <a:endParaRPr b="0" lang="en-US" sz="1800" spc="-1" strike="noStrike">
              <a:latin typeface="Arial"/>
            </a:endParaRPr>
          </a:p>
          <a:p>
            <a:pPr>
              <a:lnSpc>
                <a:spcPct val="100000"/>
              </a:lnSpc>
              <a:buNone/>
            </a:pPr>
            <a:r>
              <a:rPr b="0" lang="el-GR" sz="1800" spc="-1" strike="noStrike">
                <a:solidFill>
                  <a:srgbClr val="000000"/>
                </a:solidFill>
                <a:latin typeface="Corbel"/>
              </a:rPr>
              <a:t>α) Ανά μεμονωμένο σεμινάριο: 55 € (για φοιτητές και ανέργους 4</a:t>
            </a:r>
            <a:r>
              <a:rPr b="0" lang="en-US" sz="1800" spc="-1" strike="noStrike">
                <a:solidFill>
                  <a:srgbClr val="000000"/>
                </a:solidFill>
                <a:latin typeface="Corbel"/>
              </a:rPr>
              <a:t>5</a:t>
            </a:r>
            <a:r>
              <a:rPr b="0" lang="el-GR" sz="1800" spc="-1" strike="noStrike">
                <a:solidFill>
                  <a:srgbClr val="000000"/>
                </a:solidFill>
                <a:latin typeface="Corbel"/>
              </a:rPr>
              <a:t> €).                                                                                                       Το Σεμινάριο της Σ. Βούλγαρη στα 75 ευρώ</a:t>
            </a:r>
            <a:endParaRPr b="0" lang="en-US" sz="1800" spc="-1" strike="noStrike">
              <a:latin typeface="Arial"/>
            </a:endParaRPr>
          </a:p>
          <a:p>
            <a:pPr>
              <a:lnSpc>
                <a:spcPct val="100000"/>
              </a:lnSpc>
              <a:buNone/>
            </a:pPr>
            <a:r>
              <a:rPr b="0" lang="el-GR" sz="1800" spc="-1" strike="noStrike">
                <a:solidFill>
                  <a:srgbClr val="000000"/>
                </a:solidFill>
                <a:latin typeface="Corbel"/>
              </a:rPr>
              <a:t>(για φοιτητές και άνεργους στα 65).</a:t>
            </a:r>
            <a:endParaRPr b="0" lang="en-US" sz="1800" spc="-1" strike="noStrike">
              <a:latin typeface="Arial"/>
            </a:endParaRPr>
          </a:p>
          <a:p>
            <a:pPr>
              <a:lnSpc>
                <a:spcPct val="100000"/>
              </a:lnSpc>
              <a:buNone/>
            </a:pPr>
            <a:r>
              <a:rPr b="0" lang="el-GR" sz="1800" spc="-1" strike="noStrike">
                <a:solidFill>
                  <a:srgbClr val="000000"/>
                </a:solidFill>
                <a:latin typeface="Corbel"/>
              </a:rPr>
              <a:t>β) Ετήσιος Κύκλος: 265 € </a:t>
            </a:r>
            <a:endParaRPr b="0" lang="en-US" sz="1800" spc="-1" strike="noStrike">
              <a:latin typeface="Arial"/>
            </a:endParaRPr>
          </a:p>
          <a:p>
            <a:pPr>
              <a:lnSpc>
                <a:spcPct val="100000"/>
              </a:lnSpc>
              <a:buNone/>
            </a:pPr>
            <a:endParaRPr b="0" lang="en-US" sz="1800" spc="-1" strike="noStrike">
              <a:latin typeface="Arial"/>
            </a:endParaRPr>
          </a:p>
          <a:p>
            <a:pPr marL="285840" indent="-285840">
              <a:lnSpc>
                <a:spcPct val="100000"/>
              </a:lnSpc>
              <a:buClr>
                <a:srgbClr val="ff0000"/>
              </a:buClr>
              <a:buFont typeface="Arial"/>
              <a:buChar char="•"/>
            </a:pPr>
            <a:r>
              <a:rPr b="1" lang="el-GR" sz="1800" spc="-1" strike="noStrike">
                <a:solidFill>
                  <a:srgbClr val="ff0000"/>
                </a:solidFill>
                <a:latin typeface="Corbel"/>
              </a:rPr>
              <a:t>Για όλα τα σεμινάρια απαιτείται κράτηση θέσης-θα τηρηθεί σειρά προτεραιότητας.</a:t>
            </a:r>
            <a:endParaRPr b="0" lang="en-US" sz="1800" spc="-1" strike="noStrike">
              <a:latin typeface="Arial"/>
            </a:endParaRPr>
          </a:p>
          <a:p>
            <a:pPr>
              <a:lnSpc>
                <a:spcPct val="100000"/>
              </a:lnSpc>
              <a:buNone/>
            </a:pPr>
            <a:br>
              <a:rPr sz="1800"/>
            </a:br>
            <a:endParaRPr b="0" lang="en-US"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1" name="Ορθογώνιο 1"/>
          <p:cNvSpPr/>
          <p:nvPr/>
        </p:nvSpPr>
        <p:spPr>
          <a:xfrm>
            <a:off x="718920" y="555120"/>
            <a:ext cx="8530560" cy="530172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d7d447"/>
                </a:solidFill>
                <a:latin typeface="Corbel"/>
              </a:rPr>
              <a:t>Ένας νέος - ο δεύτερος - μουσικοπαιδαγωγικός κύκλος σεμιναρίων, που απευθύνεται σε μουσικούς, με κύριο χώρο διδασκαλίας τους τα ωδεία.</a:t>
            </a:r>
            <a:endParaRPr b="0" lang="en-US" sz="1800" spc="-1" strike="noStrike">
              <a:latin typeface="Arial"/>
            </a:endParaRPr>
          </a:p>
          <a:p>
            <a:pPr>
              <a:lnSpc>
                <a:spcPct val="100000"/>
              </a:lnSpc>
              <a:buNone/>
            </a:pPr>
            <a:r>
              <a:rPr b="1" lang="el-GR" sz="1800" spc="-1" strike="noStrike">
                <a:solidFill>
                  <a:srgbClr val="d7d447"/>
                </a:solidFill>
                <a:latin typeface="Corbel"/>
              </a:rPr>
              <a:t>Μας τιμούν με την παρουσία τους εξαιρετικοί εισηγητές, με καταπληκτικές ιδέες και πρωτότυπες διδασκαλίες. </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1" lang="el-GR" sz="1800" spc="-1" strike="noStrike">
                <a:solidFill>
                  <a:srgbClr val="d7d447"/>
                </a:solidFill>
                <a:latin typeface="Corbel"/>
              </a:rPr>
              <a:t>Η επικαιροποίηση, η ανανέωση και η πολύτιμη ανταλλαγή γνώσεων είναι ο βασικός μας στόχος, αλλά και η δημιουργία μιας ομάδας που μοιράζεται κοινά ενδιαφέροντα, αγάπη για την μουσική και την διδασκαλία της, ώστε να ξεκινήσει ένας ωραίος και παραγωγικός διάλογος, που θα εμπλουτίζεται διαρκώς με νέα πρόσωπα και ιδέες.</a:t>
            </a:r>
            <a:endParaRPr b="0" lang="en-US" sz="1800" spc="-1" strike="noStrike">
              <a:latin typeface="Arial"/>
            </a:endParaRPr>
          </a:p>
          <a:p>
            <a:pPr>
              <a:lnSpc>
                <a:spcPct val="100000"/>
              </a:lnSpc>
              <a:buNone/>
            </a:pPr>
            <a:r>
              <a:rPr b="1" lang="el-GR" sz="1800" spc="-1" strike="noStrike">
                <a:solidFill>
                  <a:srgbClr val="d7d447"/>
                </a:solidFill>
                <a:latin typeface="Corbel"/>
              </a:rPr>
              <a:t>Σε αυτό τον κύκλο φωτίζουμε τα στολίδια της μουσικής  με τον εξαιρετικό Γεράσιμο Χοϊδά, ενώ παίζουμε και χαιρόμαστε τη μουσική στο εργαστήρι της Ελισσάβετ Περακάκη. Μουσικές  εξερευνήσεις μέσω της Μουσικοκινητικής </a:t>
            </a:r>
            <a:r>
              <a:rPr b="1" lang="en-US" sz="1800" spc="-1" strike="noStrike">
                <a:solidFill>
                  <a:srgbClr val="d7d447"/>
                </a:solidFill>
                <a:latin typeface="Corbel"/>
              </a:rPr>
              <a:t>Orff</a:t>
            </a:r>
            <a:r>
              <a:rPr b="1" lang="el-GR" sz="1800" spc="-1" strike="noStrike">
                <a:solidFill>
                  <a:srgbClr val="d7d447"/>
                </a:solidFill>
                <a:latin typeface="Corbel"/>
              </a:rPr>
              <a:t> με την μοναδική Ολυμπία Αγαλιανού και γνωριμία  της φιλοσοφίας </a:t>
            </a:r>
            <a:r>
              <a:rPr b="1" lang="en-US" sz="1800" spc="-1" strike="noStrike">
                <a:solidFill>
                  <a:srgbClr val="d7d447"/>
                </a:solidFill>
                <a:latin typeface="Corbel"/>
              </a:rPr>
              <a:t>Waldorf</a:t>
            </a:r>
            <a:r>
              <a:rPr b="1" lang="el-GR" sz="1800" spc="-1" strike="noStrike">
                <a:solidFill>
                  <a:srgbClr val="d7d447"/>
                </a:solidFill>
                <a:latin typeface="Corbel"/>
              </a:rPr>
              <a:t> που βλέπει ολιστικά το παιδί. Ο κύκλος τελειώνει παραμυθένια:  εμπλουτίζουμε μουσικά κάθε αφήγηση μελετώντας τις παρτιτούρες των λέξεων με την πάντα υπέροχη Σάσα Βούλγαρη. </a:t>
            </a:r>
            <a:endParaRPr b="0" lang="en-US" sz="1800" spc="-1" strike="noStrike">
              <a:latin typeface="Arial"/>
            </a:endParaRPr>
          </a:p>
          <a:p>
            <a:pPr>
              <a:lnSpc>
                <a:spcPct val="100000"/>
              </a:lnSpc>
              <a:buNone/>
            </a:pPr>
            <a:endParaRPr b="0" lang="en-US" sz="1800" spc="-1" strike="noStrike">
              <a:latin typeface="Arial"/>
            </a:endParaRPr>
          </a:p>
        </p:txBody>
      </p:sp>
      <p:pic>
        <p:nvPicPr>
          <p:cNvPr id="92" name="Picture 3" descr=""/>
          <p:cNvPicPr/>
          <p:nvPr/>
        </p:nvPicPr>
        <p:blipFill>
          <a:blip r:embed="rId1"/>
          <a:stretch/>
        </p:blipFill>
        <p:spPr>
          <a:xfrm>
            <a:off x="9417240" y="4098960"/>
            <a:ext cx="1955880" cy="235152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3" name="Ορθογώνιο 1"/>
          <p:cNvSpPr/>
          <p:nvPr/>
        </p:nvSpPr>
        <p:spPr>
          <a:xfrm>
            <a:off x="702360" y="636120"/>
            <a:ext cx="10627920" cy="667332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000000"/>
                </a:solidFill>
                <a:latin typeface="Corbel"/>
              </a:rPr>
              <a:t>Λουλάκη Μυρτώ</a:t>
            </a:r>
            <a:br>
              <a:rPr sz="1800"/>
            </a:br>
            <a:r>
              <a:rPr b="1" lang="el-GR" sz="1800" spc="-1" strike="noStrike">
                <a:solidFill>
                  <a:srgbClr val="000000"/>
                </a:solidFill>
                <a:latin typeface="Corbel"/>
              </a:rPr>
              <a:t>Μουσικοπαιδαγωγός, ΜΑ Παιδαγωγικής Χορωδίας</a:t>
            </a:r>
            <a:br>
              <a:rPr sz="1800"/>
            </a:br>
            <a:endParaRPr b="0" lang="en-US" sz="1800" spc="-1" strike="noStrike">
              <a:latin typeface="Arial"/>
            </a:endParaRPr>
          </a:p>
          <a:p>
            <a:pPr>
              <a:lnSpc>
                <a:spcPct val="100000"/>
              </a:lnSpc>
              <a:buNone/>
            </a:pPr>
            <a:r>
              <a:rPr b="1" lang="el-GR" sz="1800" spc="-1" strike="noStrike">
                <a:solidFill>
                  <a:srgbClr val="000000"/>
                </a:solidFill>
                <a:latin typeface="Corbel"/>
              </a:rPr>
              <a:t>2</a:t>
            </a:r>
            <a:r>
              <a:rPr b="1" lang="en-US" sz="1800" spc="-1" strike="noStrike">
                <a:solidFill>
                  <a:srgbClr val="000000"/>
                </a:solidFill>
                <a:latin typeface="Corbel"/>
              </a:rPr>
              <a:t>2</a:t>
            </a:r>
            <a:r>
              <a:rPr b="1" lang="el-GR" sz="1800" spc="-1" strike="noStrike">
                <a:solidFill>
                  <a:srgbClr val="000000"/>
                </a:solidFill>
                <a:latin typeface="Corbel"/>
              </a:rPr>
              <a:t>-2</a:t>
            </a:r>
            <a:r>
              <a:rPr b="1" lang="en-US" sz="1800" spc="-1" strike="noStrike">
                <a:solidFill>
                  <a:srgbClr val="000000"/>
                </a:solidFill>
                <a:latin typeface="Corbel"/>
              </a:rPr>
              <a:t>3</a:t>
            </a:r>
            <a:r>
              <a:rPr b="1" lang="el-GR" sz="1800" spc="-1" strike="noStrike">
                <a:solidFill>
                  <a:srgbClr val="000000"/>
                </a:solidFill>
                <a:latin typeface="Corbel"/>
              </a:rPr>
              <a:t>/</a:t>
            </a:r>
            <a:r>
              <a:rPr b="1" lang="en-US" sz="1800" spc="-1" strike="noStrike">
                <a:solidFill>
                  <a:srgbClr val="000000"/>
                </a:solidFill>
                <a:latin typeface="Corbel"/>
              </a:rPr>
              <a:t>10</a:t>
            </a:r>
            <a:r>
              <a:rPr b="1" lang="el-GR" sz="1800" spc="-1" strike="noStrike">
                <a:solidFill>
                  <a:srgbClr val="000000"/>
                </a:solidFill>
                <a:latin typeface="Corbel"/>
              </a:rPr>
              <a:t>/2022</a:t>
            </a:r>
            <a:endParaRPr b="0" lang="en-US" sz="1800" spc="-1" strike="noStrike">
              <a:latin typeface="Arial"/>
            </a:endParaRPr>
          </a:p>
          <a:p>
            <a:pPr algn="ctr">
              <a:lnSpc>
                <a:spcPct val="100000"/>
              </a:lnSpc>
              <a:buNone/>
            </a:pPr>
            <a:r>
              <a:rPr b="1" lang="el-GR" sz="1800" spc="-1" strike="noStrike">
                <a:solidFill>
                  <a:srgbClr val="c00000"/>
                </a:solidFill>
                <a:latin typeface="Corbel"/>
              </a:rPr>
              <a:t>Το μουσικό curriculum των σχολείων Waldorf ως μοντέλο </a:t>
            </a:r>
            <a:endParaRPr b="0" lang="en-US" sz="1800" spc="-1" strike="noStrike">
              <a:latin typeface="Arial"/>
            </a:endParaRPr>
          </a:p>
          <a:p>
            <a:pPr algn="ctr">
              <a:lnSpc>
                <a:spcPct val="100000"/>
              </a:lnSpc>
              <a:buNone/>
            </a:pPr>
            <a:r>
              <a:rPr b="1" lang="el-GR" sz="1800" spc="-1" strike="noStrike">
                <a:solidFill>
                  <a:srgbClr val="c00000"/>
                </a:solidFill>
                <a:latin typeface="Corbel"/>
              </a:rPr>
              <a:t> </a:t>
            </a:r>
            <a:r>
              <a:rPr b="1" lang="el-GR" sz="1800" spc="-1" strike="noStrike">
                <a:solidFill>
                  <a:srgbClr val="c00000"/>
                </a:solidFill>
                <a:latin typeface="Corbel"/>
              </a:rPr>
              <a:t>για τη μουσική εκπαίδευση στα ωδεία.</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Η εκπαίδευση του συστήματος Waldorf κοιτάζει το παιδί ολιστικά. Εξετάζει τη νευρολογική, σωματική και ψυχολογική ετοιμότητα του παιδιού για το επόμενο βήμα στη μάθηση.  Το μουσικό curriculum απαιτεί από το δάσκαλο να εμφυσήσει στο παιδί μια μουσική ολοκληρωμένη παιδεία.</a:t>
            </a:r>
            <a:endParaRPr b="0" lang="en-US" sz="1800" spc="-1" strike="noStrike">
              <a:latin typeface="Arial"/>
            </a:endParaRPr>
          </a:p>
          <a:p>
            <a:pPr>
              <a:lnSpc>
                <a:spcPct val="100000"/>
              </a:lnSpc>
              <a:buNone/>
            </a:pPr>
            <a:r>
              <a:rPr b="0" lang="el-GR" sz="1800" spc="-1" strike="noStrike">
                <a:solidFill>
                  <a:srgbClr val="3b3d42"/>
                </a:solidFill>
                <a:latin typeface="Corbel"/>
              </a:rPr>
              <a:t>Μέχρι τα 12 χρόνια του, ένα παιδί στα σχολεία Waldorf  θα μάθει να διαβάζει, να ακούει, να παίζει, και να τραγουδάει μουσική. Με αφετηρία την παραδοσιακή μουσική της χώρας του, θα μάθει θεωρία, αρμονία, σύνθεση και ιστορία μουσικής. Θα παίξει μουσική δωματίου, σε ορχήστρα εγχόρδων αρχικά και θα τραγουδήσει σε χορωδία κ μικρά σύνολα. Με άλλα λόγια, θα έχει μία ολοκληρωμένη μουσική γνώση.</a:t>
            </a:r>
            <a:endParaRPr b="0" lang="en-US" sz="1800" spc="-1" strike="noStrike">
              <a:latin typeface="Arial"/>
            </a:endParaRPr>
          </a:p>
          <a:p>
            <a:pPr>
              <a:lnSpc>
                <a:spcPct val="100000"/>
              </a:lnSpc>
              <a:buNone/>
            </a:pPr>
            <a:r>
              <a:rPr b="0" lang="el-GR" sz="1800" spc="-1" strike="noStrike">
                <a:solidFill>
                  <a:srgbClr val="3b3d42"/>
                </a:solidFill>
                <a:latin typeface="Corbel"/>
              </a:rPr>
              <a:t>Σκοπός του σεμιναρίου, πέρα από την παρουσίαση του curriculum, θα είναι να παρουσιαστούν τρόποι εφαρμογής του στα ωδεία, ώστε να παρέχεται μία ενιαία διδασκαλία μουσικής, χωρίς  να είναι αποκομμένη σε μαθήματα εδώ κι εκεί, και έχοντας μια συνεχόμενη πορεία, με ένα βασικό δάσκαλο για τα θεωρητικά/ακουστικά, που θα βοηθάει και θα συντονίζει τα ειδικά μαθήματα του κάθε παιδιού.</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*Το σεμινάριο απευθύνεται σε μουσικούς όλων των οργάνων.</a:t>
            </a:r>
            <a:br>
              <a:rPr sz="1800"/>
            </a:br>
            <a:endParaRPr b="0" lang="en-US" sz="1800" spc="-1" strike="noStrike">
              <a:latin typeface="Arial"/>
            </a:endParaRPr>
          </a:p>
        </p:txBody>
      </p:sp>
      <p:pic>
        <p:nvPicPr>
          <p:cNvPr id="94" name="Picture 3" descr=""/>
          <p:cNvPicPr/>
          <p:nvPr/>
        </p:nvPicPr>
        <p:blipFill>
          <a:blip r:embed="rId1"/>
          <a:stretch/>
        </p:blipFill>
        <p:spPr>
          <a:xfrm rot="16200000">
            <a:off x="9783720" y="491040"/>
            <a:ext cx="2285640" cy="171396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 name="Ορθογώνιο 1"/>
          <p:cNvSpPr/>
          <p:nvPr/>
        </p:nvSpPr>
        <p:spPr>
          <a:xfrm>
            <a:off x="477000" y="335880"/>
            <a:ext cx="11309760" cy="7221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3b3d42"/>
                </a:solidFill>
                <a:latin typeface="Corbel"/>
              </a:rPr>
              <a:t>Βιογραφικό</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Η Μυρτώ Λουλάκη είναι τραγουδίστρια και μουσικοπαιδαγωγός. </a:t>
            </a:r>
            <a:endParaRPr b="0" lang="en-US" sz="1800" spc="-1" strike="noStrike">
              <a:latin typeface="Arial"/>
            </a:endParaRPr>
          </a:p>
          <a:p>
            <a:pPr>
              <a:lnSpc>
                <a:spcPct val="100000"/>
              </a:lnSpc>
              <a:buNone/>
            </a:pPr>
            <a:r>
              <a:rPr b="0" lang="el-GR" sz="1800" spc="-1" strike="noStrike">
                <a:solidFill>
                  <a:srgbClr val="3b3d42"/>
                </a:solidFill>
                <a:latin typeface="Corbel"/>
              </a:rPr>
              <a:t>Τα τελευταία 17 χρόνια ζει και εργάζεται στο Λονδίνο. Η χρόνια ενασχόλησή της και η αγάπη της στο χορωδιακό τραγούδι την οδήγησαν στο μεταπτυχιακό της (Παιδαγωγικά Χορωδίας, Roehampton, επίβλεψη N. Marshall). </a:t>
            </a:r>
            <a:endParaRPr b="0" lang="en-US" sz="1800" spc="-1" strike="noStrike">
              <a:latin typeface="Arial"/>
            </a:endParaRPr>
          </a:p>
          <a:p>
            <a:pPr>
              <a:lnSpc>
                <a:spcPct val="100000"/>
              </a:lnSpc>
              <a:buNone/>
            </a:pPr>
            <a:r>
              <a:rPr b="0" lang="el-GR" sz="1800" spc="-1" strike="noStrike">
                <a:solidFill>
                  <a:srgbClr val="3b3d42"/>
                </a:solidFill>
                <a:latin typeface="Corbel"/>
              </a:rPr>
              <a:t>Είναι βασικό μέλος της χορωδίας του BBC καθώς και ιδρυτικό μέλος του Metapraxis Ensemble. Έχει συμπράξει με αρχιμουσικούς όπως: Sir Roger Norrington, Sir Colin Davies, Vladimir Yurowski, Lorin Maazel κ.α. και έχει εμφανισθεί σε θέατρα όπως Royal Albert Hall, Royal Festival Hall, Barbican, LSO St Lukes ως σολίστ και ως χορωδός.</a:t>
            </a:r>
            <a:endParaRPr b="0" lang="en-US" sz="1800" spc="-1" strike="noStrike">
              <a:latin typeface="Arial"/>
            </a:endParaRPr>
          </a:p>
          <a:p>
            <a:pPr>
              <a:lnSpc>
                <a:spcPct val="100000"/>
              </a:lnSpc>
              <a:buNone/>
            </a:pPr>
            <a:r>
              <a:rPr b="0" lang="el-GR" sz="1800" spc="-1" strike="noStrike">
                <a:solidFill>
                  <a:srgbClr val="3b3d42"/>
                </a:solidFill>
                <a:latin typeface="Corbel"/>
              </a:rPr>
              <a:t> </a:t>
            </a:r>
            <a:r>
              <a:rPr b="0" lang="el-GR" sz="1800" spc="-1" strike="noStrike">
                <a:solidFill>
                  <a:srgbClr val="3b3d42"/>
                </a:solidFill>
                <a:latin typeface="Corbel"/>
              </a:rPr>
              <a:t>Έχει συμμετάσχει ενεργά σε δύο κύκλους στα διεθνή σεμινάρια Kodály στην Ουγγαρία.  </a:t>
            </a:r>
            <a:endParaRPr b="0" lang="en-US" sz="1800" spc="-1" strike="noStrike">
              <a:latin typeface="Arial"/>
            </a:endParaRPr>
          </a:p>
          <a:p>
            <a:pPr>
              <a:lnSpc>
                <a:spcPct val="100000"/>
              </a:lnSpc>
              <a:buNone/>
            </a:pPr>
            <a:r>
              <a:rPr b="0" lang="el-GR" sz="1800" spc="-1" strike="noStrike">
                <a:solidFill>
                  <a:srgbClr val="3b3d42"/>
                </a:solidFill>
                <a:latin typeface="Corbel"/>
              </a:rPr>
              <a:t>Από το 2015 είναι η υπεύθυνη μουσικής στο London Acorn School (Waldorf inspired) όπου διδάσκει και έχει διαμορφώσει το μουσικό τους curriculum. </a:t>
            </a:r>
            <a:endParaRPr b="0" lang="en-US" sz="1800" spc="-1" strike="noStrike">
              <a:latin typeface="Arial"/>
            </a:endParaRPr>
          </a:p>
          <a:p>
            <a:pPr>
              <a:lnSpc>
                <a:spcPct val="100000"/>
              </a:lnSpc>
              <a:buNone/>
            </a:pPr>
            <a:r>
              <a:rPr b="0" lang="el-GR" sz="1800" spc="-1" strike="noStrike">
                <a:solidFill>
                  <a:srgbClr val="3b3d42"/>
                </a:solidFill>
                <a:latin typeface="Corbel"/>
              </a:rPr>
              <a:t>Διευθύνει επίσης την παιδική χορωδία του </a:t>
            </a:r>
            <a:r>
              <a:rPr b="0" lang="en-US" sz="1800" spc="-1" strike="noStrike">
                <a:solidFill>
                  <a:srgbClr val="3b3d42"/>
                </a:solidFill>
                <a:latin typeface="Corbel"/>
              </a:rPr>
              <a:t>Colourstring </a:t>
            </a:r>
            <a:r>
              <a:rPr b="0" lang="el-GR" sz="1800" spc="-1" strike="noStrike">
                <a:solidFill>
                  <a:srgbClr val="3b3d42"/>
                </a:solidFill>
                <a:latin typeface="Corbel"/>
              </a:rPr>
              <a:t> </a:t>
            </a:r>
            <a:r>
              <a:rPr b="0" lang="en-US" sz="1800" spc="-1" strike="noStrike" u="sng">
                <a:solidFill>
                  <a:srgbClr val="f59e00"/>
                </a:solidFill>
                <a:uFillTx/>
                <a:latin typeface="Segoe UI Historic"/>
                <a:hlinkClick r:id="rId1"/>
              </a:rPr>
              <a:t>http://www.colourstringsmusicschool.co.uk/index.cfm</a:t>
            </a:r>
            <a:r>
              <a:rPr b="0" lang="en-US" sz="1800" spc="-1" strike="noStrike" u="sng">
                <a:solidFill>
                  <a:srgbClr val="000000"/>
                </a:solidFill>
                <a:uFillTx/>
                <a:latin typeface="Segoe UI Historic"/>
              </a:rPr>
              <a:t> </a:t>
            </a:r>
            <a:endParaRPr b="0" lang="en-US" sz="1800" spc="-1" strike="noStrike">
              <a:latin typeface="Arial"/>
            </a:endParaRPr>
          </a:p>
          <a:p>
            <a:pPr>
              <a:lnSpc>
                <a:spcPct val="100000"/>
              </a:lnSpc>
              <a:buNone/>
            </a:pPr>
            <a:r>
              <a:rPr b="0" lang="el-GR" sz="1800" spc="-1" strike="noStrike">
                <a:solidFill>
                  <a:srgbClr val="3b3d42"/>
                </a:solidFill>
                <a:latin typeface="Corbel"/>
              </a:rPr>
              <a:t>ενώ είναι υπεύθυνη για τα τμήματα μουσικής μωρών και μαμάδων στο </a:t>
            </a:r>
            <a:r>
              <a:rPr b="0" lang="en-US" sz="1800" spc="-1" strike="noStrike">
                <a:solidFill>
                  <a:srgbClr val="050505"/>
                </a:solidFill>
                <a:latin typeface="Calibri"/>
              </a:rPr>
              <a:t>Music house for children</a:t>
            </a:r>
            <a:r>
              <a:rPr b="0" lang="el-GR" sz="1800" spc="-1" strike="noStrike">
                <a:solidFill>
                  <a:srgbClr val="050505"/>
                </a:solidFill>
                <a:latin typeface="Calibri"/>
              </a:rPr>
              <a:t>. </a:t>
            </a:r>
            <a:r>
              <a:rPr b="0" lang="en-US" sz="1800" spc="-1" strike="noStrike" u="sng">
                <a:solidFill>
                  <a:srgbClr val="f59e00"/>
                </a:solidFill>
                <a:uFillTx/>
                <a:latin typeface="Segoe UI Historic"/>
                <a:hlinkClick r:id="rId2"/>
              </a:rPr>
              <a:t>https://www.musichouseforchildren.com/our-teachers</a:t>
            </a:r>
            <a:endParaRPr b="0" lang="en-US" sz="1800" spc="-1" strike="noStrike">
              <a:latin typeface="Arial"/>
            </a:endParaRPr>
          </a:p>
          <a:p>
            <a:pPr>
              <a:lnSpc>
                <a:spcPct val="100000"/>
              </a:lnSpc>
              <a:buNone/>
            </a:pPr>
            <a:r>
              <a:rPr b="0" lang="el-GR" sz="1800" spc="-1" strike="noStrike">
                <a:solidFill>
                  <a:srgbClr val="3b3d42"/>
                </a:solidFill>
                <a:latin typeface="Corbel"/>
              </a:rPr>
              <a:t> </a:t>
            </a:r>
            <a:r>
              <a:rPr b="0" lang="el-GR" sz="1800" spc="-1" strike="noStrike">
                <a:solidFill>
                  <a:srgbClr val="3b3d42"/>
                </a:solidFill>
                <a:latin typeface="Corbel"/>
              </a:rPr>
              <a:t>Το μουσικό της παραμύθι Music Impossible, σε μουσική Γ. Εμφιετζή </a:t>
            </a:r>
            <a:endParaRPr b="0" lang="en-US" sz="1800" spc="-1" strike="noStrike">
              <a:latin typeface="Arial"/>
            </a:endParaRPr>
          </a:p>
          <a:p>
            <a:pPr>
              <a:lnSpc>
                <a:spcPct val="100000"/>
              </a:lnSpc>
              <a:buNone/>
            </a:pPr>
            <a:r>
              <a:rPr b="0" lang="el-GR" sz="1800" spc="-1" strike="noStrike">
                <a:solidFill>
                  <a:srgbClr val="3b3d42"/>
                </a:solidFill>
                <a:latin typeface="Corbel"/>
              </a:rPr>
              <a:t>το συμπεριέλαβε στα προγράμματά της η LSO </a:t>
            </a:r>
            <a:endParaRPr b="0" lang="en-US" sz="1800" spc="-1" strike="noStrike">
              <a:latin typeface="Arial"/>
            </a:endParaRPr>
          </a:p>
          <a:p>
            <a:pPr>
              <a:lnSpc>
                <a:spcPct val="100000"/>
              </a:lnSpc>
              <a:buNone/>
            </a:pPr>
            <a:r>
              <a:rPr b="0" lang="el-GR" sz="1800" spc="-1" strike="noStrike">
                <a:solidFill>
                  <a:srgbClr val="3b3d42"/>
                </a:solidFill>
                <a:latin typeface="Corbel"/>
              </a:rPr>
              <a:t>(London Symphony Orchestra) το 2012, </a:t>
            </a:r>
            <a:endParaRPr b="0" lang="en-US" sz="1800" spc="-1" strike="noStrike">
              <a:latin typeface="Arial"/>
            </a:endParaRPr>
          </a:p>
          <a:p>
            <a:pPr>
              <a:lnSpc>
                <a:spcPct val="100000"/>
              </a:lnSpc>
              <a:buNone/>
            </a:pPr>
            <a:r>
              <a:rPr b="0" lang="el-GR" sz="1800" spc="-1" strike="noStrike">
                <a:solidFill>
                  <a:srgbClr val="3b3d42"/>
                </a:solidFill>
                <a:latin typeface="Corbel"/>
              </a:rPr>
              <a:t>ενώ το 2013 η όπερα “The Darkness of Mistico”, του Γ. Εμφιετζή, </a:t>
            </a:r>
            <a:endParaRPr b="0" lang="en-US" sz="1800" spc="-1" strike="noStrike">
              <a:latin typeface="Arial"/>
            </a:endParaRPr>
          </a:p>
          <a:p>
            <a:pPr>
              <a:lnSpc>
                <a:spcPct val="100000"/>
              </a:lnSpc>
              <a:buNone/>
            </a:pPr>
            <a:r>
              <a:rPr b="0" lang="el-GR" sz="1800" spc="-1" strike="noStrike">
                <a:solidFill>
                  <a:srgbClr val="3b3d42"/>
                </a:solidFill>
                <a:latin typeface="Corbel"/>
              </a:rPr>
              <a:t>σε δικό της λιμπρέτο ανέβηκε στην Εθνική Λυρική Σκηνή.</a:t>
            </a:r>
            <a:r>
              <a:rPr b="0" lang="en-US" sz="1800" spc="-1" strike="noStrike">
                <a:solidFill>
                  <a:srgbClr val="3b3d42"/>
                </a:solidFill>
                <a:latin typeface="Corbel"/>
              </a:rPr>
              <a:t> </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p:txBody>
      </p:sp>
      <p:pic>
        <p:nvPicPr>
          <p:cNvPr id="96" name="Picture 3" descr=""/>
          <p:cNvPicPr/>
          <p:nvPr/>
        </p:nvPicPr>
        <p:blipFill>
          <a:blip r:embed="rId3"/>
          <a:stretch/>
        </p:blipFill>
        <p:spPr>
          <a:xfrm>
            <a:off x="9294480" y="4101120"/>
            <a:ext cx="1945800" cy="221220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 name="Ορθογώνιο 2"/>
          <p:cNvSpPr/>
          <p:nvPr/>
        </p:nvSpPr>
        <p:spPr>
          <a:xfrm>
            <a:off x="264960" y="910080"/>
            <a:ext cx="11476080" cy="5788080"/>
          </a:xfrm>
          <a:prstGeom prst="rect">
            <a:avLst/>
          </a:prstGeom>
          <a:noFill/>
          <a:ln w="0">
            <a:noFill/>
          </a:ln>
        </p:spPr>
        <p:style>
          <a:lnRef idx="0"/>
          <a:fillRef idx="0"/>
          <a:effectRef idx="0"/>
          <a:fontRef idx="minor"/>
        </p:style>
        <p:txBody>
          <a:bodyPr lIns="90000" rIns="90000" tIns="45000" bIns="45000" anchor="t">
            <a:spAutoFit/>
          </a:bodyPr>
          <a:p>
            <a:pPr>
              <a:lnSpc>
                <a:spcPct val="107000"/>
              </a:lnSpc>
              <a:spcAft>
                <a:spcPts val="799"/>
              </a:spcAft>
              <a:buNone/>
            </a:pPr>
            <a:r>
              <a:rPr b="1" lang="el-GR" sz="1800" spc="-1" strike="noStrike">
                <a:solidFill>
                  <a:srgbClr val="000000"/>
                </a:solidFill>
                <a:latin typeface="Calibri"/>
                <a:ea typeface="Calibri"/>
              </a:rPr>
              <a:t>Γεράσιμος Χοϊδάς</a:t>
            </a:r>
            <a:endParaRPr b="0" lang="en-US" sz="1800" spc="-1" strike="noStrike">
              <a:latin typeface="Arial"/>
            </a:endParaRPr>
          </a:p>
          <a:p>
            <a:pPr>
              <a:lnSpc>
                <a:spcPct val="107000"/>
              </a:lnSpc>
              <a:spcAft>
                <a:spcPts val="799"/>
              </a:spcAft>
              <a:buNone/>
            </a:pPr>
            <a:r>
              <a:rPr b="1" lang="el-GR" sz="1800" spc="-1" strike="noStrike">
                <a:solidFill>
                  <a:srgbClr val="000000"/>
                </a:solidFill>
                <a:latin typeface="Calibri"/>
                <a:ea typeface="Calibri"/>
              </a:rPr>
              <a:t>Πιανίστας, τσεμπαλίστας</a:t>
            </a:r>
            <a:endParaRPr b="0" lang="en-US" sz="1800" spc="-1" strike="noStrike">
              <a:latin typeface="Arial"/>
            </a:endParaRPr>
          </a:p>
          <a:p>
            <a:pPr>
              <a:lnSpc>
                <a:spcPct val="107000"/>
              </a:lnSpc>
              <a:spcAft>
                <a:spcPts val="799"/>
              </a:spcAft>
              <a:buNone/>
            </a:pPr>
            <a:r>
              <a:rPr b="1" lang="el-GR" sz="1800" spc="-1" strike="noStrike">
                <a:solidFill>
                  <a:srgbClr val="000000"/>
                </a:solidFill>
                <a:latin typeface="Calibri"/>
                <a:ea typeface="Calibri"/>
              </a:rPr>
              <a:t>10-11/12/22 </a:t>
            </a:r>
            <a:endParaRPr b="0" lang="en-US" sz="1800" spc="-1" strike="noStrike">
              <a:latin typeface="Arial"/>
            </a:endParaRPr>
          </a:p>
          <a:p>
            <a:pPr algn="ctr">
              <a:lnSpc>
                <a:spcPct val="107000"/>
              </a:lnSpc>
              <a:spcAft>
                <a:spcPts val="799"/>
              </a:spcAft>
              <a:buNone/>
            </a:pPr>
            <a:r>
              <a:rPr b="1" lang="el-GR" sz="1800" spc="-1" strike="noStrike">
                <a:solidFill>
                  <a:srgbClr val="c00000"/>
                </a:solidFill>
                <a:latin typeface="Calibri"/>
                <a:ea typeface="Calibri"/>
              </a:rPr>
              <a:t>Τα στολίδια στη μουσική της εποχής των Μπαχ, Μότσαρτ, Μπετόβεν</a:t>
            </a:r>
            <a:r>
              <a:rPr b="1" lang="en-US" sz="1800" spc="-1" strike="noStrike">
                <a:solidFill>
                  <a:srgbClr val="c00000"/>
                </a:solidFill>
                <a:latin typeface="Calibri"/>
                <a:ea typeface="Calibri"/>
              </a:rPr>
              <a:t>.</a:t>
            </a:r>
            <a:endParaRPr b="0" lang="en-US" sz="1800" spc="-1" strike="noStrike">
              <a:latin typeface="Arial"/>
            </a:endParaRPr>
          </a:p>
          <a:p>
            <a:pPr algn="ctr">
              <a:lnSpc>
                <a:spcPct val="107000"/>
              </a:lnSpc>
              <a:spcAft>
                <a:spcPts val="799"/>
              </a:spcAft>
              <a:buNone/>
            </a:pPr>
            <a:r>
              <a:rPr b="1" lang="el-GR" sz="1800" spc="-1" strike="noStrike">
                <a:solidFill>
                  <a:srgbClr val="000000"/>
                </a:solidFill>
                <a:latin typeface="Calibri"/>
                <a:ea typeface="Calibri"/>
              </a:rPr>
              <a:t> </a:t>
            </a:r>
            <a:r>
              <a:rPr b="1" lang="el-GR" sz="1800" spc="-1" strike="noStrike">
                <a:solidFill>
                  <a:srgbClr val="c00000"/>
                </a:solidFill>
                <a:latin typeface="Calibri"/>
                <a:ea typeface="Calibri"/>
              </a:rPr>
              <a:t>Π</a:t>
            </a:r>
            <a:r>
              <a:rPr b="1" lang="el-GR" sz="1800" spc="-1" strike="noStrike">
                <a:solidFill>
                  <a:srgbClr val="c00000"/>
                </a:solidFill>
                <a:latin typeface="Corbel"/>
                <a:ea typeface="Calibri"/>
              </a:rPr>
              <a:t>οια είναι, γιατί υπάρχουν, πώς ερμηνεύονται, πώς αυτοσχεδιάζω στολίδια;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Τα στολίδια (ή αλλιώς, ποικίλματα) είναι αναπόσπαστο μέρος της μουσικής, πολύ περισσότερο από ό,τι σήμερα νομίζουμε. Όχι μόνο χαρακτηρίζουν μια ολόκληρη εποχή (μπαρόκ) αλλά εξελίσσονται σε αυτοσχεδιασμό στην κλασική εποχή και στο γνωστό από τον Σοπέν στιλ </a:t>
            </a:r>
            <a:r>
              <a:rPr b="0" lang="en-US" sz="1800" spc="-1" strike="noStrike">
                <a:solidFill>
                  <a:srgbClr val="000000"/>
                </a:solidFill>
                <a:latin typeface="Calibri"/>
                <a:ea typeface="Calibri"/>
              </a:rPr>
              <a:t>bravura </a:t>
            </a:r>
            <a:r>
              <a:rPr b="0" lang="el-GR" sz="1800" spc="-1" strike="noStrike">
                <a:solidFill>
                  <a:srgbClr val="000000"/>
                </a:solidFill>
                <a:latin typeface="Calibri"/>
                <a:ea typeface="Calibri"/>
              </a:rPr>
              <a:t>στην ρομαντική εποχή! Στην προ του 20</a:t>
            </a:r>
            <a:r>
              <a:rPr b="0" lang="el-GR" sz="1800" spc="-1" strike="noStrike" baseline="30000">
                <a:solidFill>
                  <a:srgbClr val="000000"/>
                </a:solidFill>
                <a:latin typeface="Calibri"/>
                <a:ea typeface="Calibri"/>
              </a:rPr>
              <a:t>ου</a:t>
            </a:r>
            <a:r>
              <a:rPr b="0" lang="el-GR" sz="1800" spc="-1" strike="noStrike">
                <a:solidFill>
                  <a:srgbClr val="000000"/>
                </a:solidFill>
                <a:latin typeface="Calibri"/>
                <a:ea typeface="Calibri"/>
              </a:rPr>
              <a:t> αιώνα εποχή, όποιος πιανίστας δεν ήξερε να αυτοσχεδιάζει στολίδια, θεωρούταν ημιμαθής. Είναι κρίμα που η τέχνη αυτή παρέμεινε στην αφάνεια με την εμμονή στην παρτιτούρα που προέκυψε στον 20</a:t>
            </a:r>
            <a:r>
              <a:rPr b="0" lang="el-GR" sz="1800" spc="-1" strike="noStrike" baseline="30000">
                <a:solidFill>
                  <a:srgbClr val="000000"/>
                </a:solidFill>
                <a:latin typeface="Calibri"/>
                <a:ea typeface="Calibri"/>
              </a:rPr>
              <a:t>ο</a:t>
            </a:r>
            <a:r>
              <a:rPr b="0" lang="el-GR" sz="1800" spc="-1" strike="noStrike">
                <a:solidFill>
                  <a:srgbClr val="000000"/>
                </a:solidFill>
                <a:latin typeface="Calibri"/>
                <a:ea typeface="Calibri"/>
              </a:rPr>
              <a:t> αιώνα, αναβιώνει όμως ταχύτατα σήμερα μαζί με την ιστορικά ενήμερη ερμηνεία.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Στην </a:t>
            </a:r>
            <a:r>
              <a:rPr b="1" lang="el-GR" sz="1800" spc="-1" strike="noStrike">
                <a:solidFill>
                  <a:srgbClr val="000000"/>
                </a:solidFill>
                <a:latin typeface="Calibri"/>
                <a:ea typeface="Calibri"/>
              </a:rPr>
              <a:t>εποχή του μπαρόκ</a:t>
            </a:r>
            <a:r>
              <a:rPr b="0" lang="el-GR" sz="1800" spc="-1" strike="noStrike">
                <a:solidFill>
                  <a:srgbClr val="000000"/>
                </a:solidFill>
                <a:latin typeface="Calibri"/>
                <a:ea typeface="Calibri"/>
              </a:rPr>
              <a:t> υπήρχε μια πληθώρα από στολίδια, ωστόσο οι εκδόσεις εξακολουθούν να μην είναι σαφείς ως προς τη σωστή τους ερμηνεία. Πότε μια τρίλια αρχίζει με την πάνω νότα, και πότε όχι; Τι σημαίνουν τα πολλά, διαφορετικά σύμβολα στην παρτιτούρα; Πού και πώς μπορούμε ή και οφείλουμε να προσθέτουμε στολίδια;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Στην </a:t>
            </a:r>
            <a:r>
              <a:rPr b="1" lang="el-GR" sz="1800" spc="-1" strike="noStrike">
                <a:solidFill>
                  <a:srgbClr val="000000"/>
                </a:solidFill>
                <a:latin typeface="Calibri"/>
                <a:ea typeface="Calibri"/>
              </a:rPr>
              <a:t>κλασική εποχή</a:t>
            </a:r>
            <a:r>
              <a:rPr b="0" lang="el-GR" sz="1800" spc="-1" strike="noStrike">
                <a:solidFill>
                  <a:srgbClr val="000000"/>
                </a:solidFill>
                <a:latin typeface="Calibri"/>
                <a:ea typeface="Calibri"/>
              </a:rPr>
              <a:t> τα στολίδια έγιναν πιο πλούσια, σε βαθμό να μπορούν να μεταλλάσσουν ριζικά μια μελωδία. Ο ίδιος ο Μότσαρτ είναι γνωστό ότι ποτέ δεν έπαιζε ό,τι είχε γράψει στην παρτιτούρα, παρά το διάνθιζε με κομψούς αυτοσχεδιασμούς. Το ίδιο επιθυμούσε και από όποιον άλλον ερμήνευε τα έργα του.  </a:t>
            </a:r>
            <a:endParaRPr b="0" lang="en-US" sz="1800" spc="-1" strike="noStrike">
              <a:latin typeface="Arial"/>
            </a:endParaRPr>
          </a:p>
        </p:txBody>
      </p:sp>
      <p:pic>
        <p:nvPicPr>
          <p:cNvPr id="98" name="Picture 3" descr=""/>
          <p:cNvPicPr/>
          <p:nvPr/>
        </p:nvPicPr>
        <p:blipFill>
          <a:blip r:embed="rId1"/>
          <a:stretch/>
        </p:blipFill>
        <p:spPr>
          <a:xfrm>
            <a:off x="9395280" y="406440"/>
            <a:ext cx="2531160" cy="2105640"/>
          </a:xfrm>
          <a:prstGeom prst="rect">
            <a:avLst/>
          </a:prstGeom>
          <a:ln w="0">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 name="Ορθογώνιο 1"/>
          <p:cNvSpPr/>
          <p:nvPr/>
        </p:nvSpPr>
        <p:spPr>
          <a:xfrm>
            <a:off x="437400" y="551160"/>
            <a:ext cx="11754360" cy="5708880"/>
          </a:xfrm>
          <a:prstGeom prst="rect">
            <a:avLst/>
          </a:prstGeom>
          <a:noFill/>
          <a:ln w="0">
            <a:noFill/>
          </a:ln>
        </p:spPr>
        <p:style>
          <a:lnRef idx="0"/>
          <a:fillRef idx="0"/>
          <a:effectRef idx="0"/>
          <a:fontRef idx="minor"/>
        </p:style>
        <p:txBody>
          <a:bodyPr lIns="90000" rIns="90000" tIns="45000" bIns="45000" anchor="t">
            <a:spAutoFit/>
          </a:bodyPr>
          <a:p>
            <a:pPr>
              <a:lnSpc>
                <a:spcPct val="107000"/>
              </a:lnSpc>
              <a:spcAft>
                <a:spcPts val="799"/>
              </a:spcAft>
              <a:buNone/>
            </a:pPr>
            <a:r>
              <a:rPr b="1" lang="el-GR" sz="1800" spc="-1" strike="noStrike">
                <a:solidFill>
                  <a:srgbClr val="000000"/>
                </a:solidFill>
                <a:latin typeface="Calibri"/>
                <a:ea typeface="Calibri"/>
              </a:rPr>
              <a:t>Ο σύγχρονος του Μότσαρτ και του Μπετόβεν πιανίστας </a:t>
            </a:r>
            <a:r>
              <a:rPr b="1" lang="en-US" sz="1800" spc="-1" strike="noStrike">
                <a:solidFill>
                  <a:srgbClr val="000000"/>
                </a:solidFill>
                <a:latin typeface="Calibri"/>
                <a:ea typeface="Calibri"/>
              </a:rPr>
              <a:t>Gottlob Daniel Turk</a:t>
            </a:r>
            <a:r>
              <a:rPr b="1" lang="el-GR" sz="1800" spc="-1" strike="noStrike">
                <a:solidFill>
                  <a:srgbClr val="000000"/>
                </a:solidFill>
                <a:latin typeface="Calibri"/>
                <a:ea typeface="Calibri"/>
              </a:rPr>
              <a:t> στο βιβλίο του για το πιάνο, αφιερώνει περίπου 30 σελίδες μόνο σε ένα στολίδι: την </a:t>
            </a:r>
            <a:r>
              <a:rPr b="1" lang="en-US" sz="1800" spc="-1" strike="noStrike">
                <a:solidFill>
                  <a:srgbClr val="000000"/>
                </a:solidFill>
                <a:latin typeface="Calibri"/>
                <a:ea typeface="Calibri"/>
              </a:rPr>
              <a:t>appoggiatura</a:t>
            </a:r>
            <a:r>
              <a:rPr b="1" lang="el-GR" sz="1800" spc="-1" strike="noStrike">
                <a:solidFill>
                  <a:srgbClr val="000000"/>
                </a:solidFill>
                <a:latin typeface="Calibri"/>
                <a:ea typeface="Calibri"/>
              </a:rPr>
              <a:t>!</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Στο σεμινάριο θα συζητήσουμε:</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Τα στολίδια ανά εποχή, πώς ερμηνεύονται σωστά και τα όποια τεχνικά προβλήματα προκύπτουν</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Δακτυλισμούς ιδανικούς για το κάθε στολίδι</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Την προσθήκη στολιδιών από τον εκτελεστή, σύμφωνα με το στιλ της μουσικής και της εποχής</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Παραδείγματα όπου οι ίδιοι οι συνθέτες έχουν αναλυτικά προσθέσει στολίδια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Παραδείγματα σημείων που είναι «γυμνά» και απαιτούν την προσθήκη στολιδιών</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Πώς μπορούμε να αυτοσχεδιάζουμε στολίδια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Πώς μπορούμε να διανθίσουμε ακόμα περισσότερο μια μελωδία, αυτοσχεδιάζοντας</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Τρανταχτά παραδείγματα έργων που έχουν γίνει αγνώριστα εξαιτίας της λάθος ερμηνείας των ποικιλμάτων! </a:t>
            </a:r>
            <a:endParaRPr b="0" lang="en-US" sz="1800" spc="-1" strike="noStrike">
              <a:latin typeface="Arial"/>
            </a:endParaRPr>
          </a:p>
          <a:p>
            <a:pPr>
              <a:lnSpc>
                <a:spcPct val="107000"/>
              </a:lnSpc>
              <a:spcAft>
                <a:spcPts val="799"/>
              </a:spcAft>
              <a:buNone/>
            </a:pPr>
            <a:r>
              <a:rPr b="1" lang="el-GR" sz="1800" spc="-1" strike="noStrike">
                <a:solidFill>
                  <a:srgbClr val="000000"/>
                </a:solidFill>
                <a:latin typeface="Calibri"/>
                <a:ea typeface="Calibri"/>
              </a:rPr>
              <a:t>Οι συμμετέχοντες μπορούν να φέρουν ή και να ερμηνεύσουν έργα της επιλογής τους ώστε να συζητήσουμε τα ποικίλματα.</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 </a:t>
            </a:r>
            <a:endParaRPr b="0" lang="en-US" sz="1800" spc="-1" strike="noStrike">
              <a:latin typeface="Arial"/>
            </a:endParaRPr>
          </a:p>
          <a:p>
            <a:pPr>
              <a:lnSpc>
                <a:spcPct val="107000"/>
              </a:lnSpc>
              <a:spcAft>
                <a:spcPts val="799"/>
              </a:spcAft>
              <a:buNone/>
            </a:pPr>
            <a:r>
              <a:rPr b="0" lang="el-GR" sz="1800" spc="-1" strike="noStrike">
                <a:solidFill>
                  <a:srgbClr val="000000"/>
                </a:solidFill>
                <a:latin typeface="Calibri"/>
                <a:ea typeface="Calibri"/>
              </a:rPr>
              <a:t> </a:t>
            </a:r>
            <a:endParaRPr b="0" lang="en-US" sz="1800" spc="-1" strike="noStrike">
              <a:latin typeface="Arial"/>
            </a:endParaRPr>
          </a:p>
        </p:txBody>
      </p:sp>
      <p:pic>
        <p:nvPicPr>
          <p:cNvPr id="100" name="Picture 3" descr=""/>
          <p:cNvPicPr/>
          <p:nvPr/>
        </p:nvPicPr>
        <p:blipFill>
          <a:blip r:embed="rId1"/>
          <a:stretch/>
        </p:blipFill>
        <p:spPr>
          <a:xfrm>
            <a:off x="8384040" y="5157000"/>
            <a:ext cx="3190680" cy="1428480"/>
          </a:xfrm>
          <a:prstGeom prst="rect">
            <a:avLst/>
          </a:prstGeom>
          <a:ln w="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Ορθογώνιο 1"/>
          <p:cNvSpPr/>
          <p:nvPr/>
        </p:nvSpPr>
        <p:spPr>
          <a:xfrm>
            <a:off x="291600" y="622800"/>
            <a:ext cx="12045960" cy="475308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3b3d42"/>
                </a:solidFill>
                <a:latin typeface="Calibri"/>
              </a:rPr>
              <a:t>Βιογραφικό</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alibri"/>
              </a:rPr>
              <a:t> </a:t>
            </a:r>
            <a:r>
              <a:rPr b="0" lang="el-GR" sz="1800" spc="-1" strike="noStrike">
                <a:solidFill>
                  <a:srgbClr val="3b3d42"/>
                </a:solidFill>
                <a:latin typeface="Calibri"/>
              </a:rPr>
              <a:t>Ο Γεράσιμος Χοϊδάς έχει αναγνωριστεί ως ένας από τους πιο πολύπλευρους Έλληνες ερμηνευτές πληκτροφόρων οργάνων.          Με σπουδές στην Ελλάδα (Δίπλωμα πιάνου με Άριστα παμψηφεί και Α’ βραβείο, Ανώτερα Θεωρητικά-Δίπλωμα Φούγκας </a:t>
            </a:r>
            <a:endParaRPr b="0" lang="en-US" sz="1800" spc="-1" strike="noStrike">
              <a:latin typeface="Arial"/>
            </a:endParaRPr>
          </a:p>
          <a:p>
            <a:pPr>
              <a:lnSpc>
                <a:spcPct val="100000"/>
              </a:lnSpc>
              <a:buNone/>
            </a:pPr>
            <a:r>
              <a:rPr b="0" lang="el-GR" sz="1800" spc="-1" strike="noStrike">
                <a:solidFill>
                  <a:srgbClr val="3b3d42"/>
                </a:solidFill>
                <a:latin typeface="Calibri"/>
              </a:rPr>
              <a:t>με Άριστα) και στο εξωτερικό (Master και μεταπτυχιακό στο τσέμπαλο στο Lemmensinstituut και τη Βασιλική Μουσική </a:t>
            </a:r>
            <a:endParaRPr b="0" lang="en-US" sz="1800" spc="-1" strike="noStrike">
              <a:latin typeface="Arial"/>
            </a:endParaRPr>
          </a:p>
          <a:p>
            <a:pPr>
              <a:lnSpc>
                <a:spcPct val="100000"/>
              </a:lnSpc>
              <a:buNone/>
            </a:pPr>
            <a:r>
              <a:rPr b="0" lang="el-GR" sz="1800" spc="-1" strike="noStrike">
                <a:solidFill>
                  <a:srgbClr val="3b3d42"/>
                </a:solidFill>
                <a:latin typeface="Calibri"/>
              </a:rPr>
              <a:t> </a:t>
            </a:r>
            <a:r>
              <a:rPr b="0" lang="el-GR" sz="1800" spc="-1" strike="noStrike">
                <a:solidFill>
                  <a:srgbClr val="3b3d42"/>
                </a:solidFill>
                <a:latin typeface="Calibri"/>
              </a:rPr>
              <a:t>Ακαδημία της Αμβέρσας) ειδικεύθηκε στην ιστορικά τεκμηριωμένη ερμηνεία στο πιάνο και σε όργανα εποχής (τσέμπαλο,              κλασικό και ρομαντικό φορτεπιάνο). Τα τελευταία χρόνια διευθύνει το σύνολο μπαρόκ μουσικής Ensemble 1619  με </a:t>
            </a:r>
            <a:endParaRPr b="0" lang="en-US" sz="1800" spc="-1" strike="noStrike">
              <a:latin typeface="Arial"/>
            </a:endParaRPr>
          </a:p>
          <a:p>
            <a:pPr>
              <a:lnSpc>
                <a:spcPct val="100000"/>
              </a:lnSpc>
              <a:buNone/>
            </a:pPr>
            <a:r>
              <a:rPr b="0" lang="el-GR" sz="1800" spc="-1" strike="noStrike">
                <a:solidFill>
                  <a:srgbClr val="3b3d42"/>
                </a:solidFill>
                <a:latin typeface="Calibri"/>
              </a:rPr>
              <a:t> </a:t>
            </a:r>
            <a:r>
              <a:rPr b="0" lang="el-GR" sz="1800" spc="-1" strike="noStrike">
                <a:solidFill>
                  <a:srgbClr val="3b3d42"/>
                </a:solidFill>
                <a:latin typeface="Calibri"/>
              </a:rPr>
              <a:t>μουσικούς και τραγουδιστές από την Ελλάδα και το εξωτερικό. Έχει εμφανιστεί με όλα τα κορυφαία μουσικά σχήματα της χώρας μας (Καμεράτα, Κρατική Ορχήστρα Αθήνας και Θεσσαλονίκης, Συμφωνική Ορχήστρα ΕΡΤ κα).                                    Παράλληλα με την καλλιτεχνική του καριέρα, ο Γεράσιμος Χοϊδάς διδάσκει πιάνο και τσέμπαλο για πολλά χρόνια, σε ωδεία της Αθήνας και Θεσσαλονίκης. Διδάσκει ακόμα μουσική δωματίου και ερμηνεία σε τραγουδιστές. </a:t>
            </a:r>
            <a:endParaRPr b="0" lang="en-US" sz="1800" spc="-1" strike="noStrike">
              <a:latin typeface="Arial"/>
            </a:endParaRPr>
          </a:p>
          <a:p>
            <a:pPr>
              <a:lnSpc>
                <a:spcPct val="100000"/>
              </a:lnSpc>
              <a:buNone/>
            </a:pPr>
            <a:r>
              <a:rPr b="0" lang="el-GR" sz="1800" spc="-1" strike="noStrike">
                <a:solidFill>
                  <a:srgbClr val="3b3d42"/>
                </a:solidFill>
                <a:latin typeface="Calibri"/>
              </a:rPr>
              <a:t>Προσκαλείται τακτικά σε σεμινάρια και master classes σε όλη την Ελλάδα. </a:t>
            </a:r>
            <a:endParaRPr b="0" lang="en-US" sz="1800" spc="-1" strike="noStrike">
              <a:latin typeface="Arial"/>
            </a:endParaRPr>
          </a:p>
          <a:p>
            <a:pPr>
              <a:lnSpc>
                <a:spcPct val="100000"/>
              </a:lnSpc>
              <a:buNone/>
            </a:pPr>
            <a:r>
              <a:rPr b="0" lang="el-GR" sz="1800" spc="-1" strike="noStrike">
                <a:solidFill>
                  <a:srgbClr val="3b3d42"/>
                </a:solidFill>
                <a:latin typeface="Calibri"/>
              </a:rPr>
              <a:t>Η διδασκαλία παίζει πολύ σημαντικό ρόλο στη ζωή του και καταλαμβάνει μεγάλο μέρος της κάθε ημέρας του. </a:t>
            </a:r>
            <a:endParaRPr b="0" lang="en-US" sz="1800" spc="-1" strike="noStrike">
              <a:latin typeface="Arial"/>
            </a:endParaRPr>
          </a:p>
          <a:p>
            <a:pPr>
              <a:lnSpc>
                <a:spcPct val="100000"/>
              </a:lnSpc>
              <a:buNone/>
            </a:pPr>
            <a:r>
              <a:rPr b="0" lang="el-GR" sz="1800" spc="-1" strike="noStrike">
                <a:solidFill>
                  <a:srgbClr val="3b3d42"/>
                </a:solidFill>
                <a:latin typeface="Calibri"/>
              </a:rPr>
              <a:t>Διδάσκει μαθητές κάθε ηλικίας και πιστεύει ότι η σχέση της μουσικής με το παιδί </a:t>
            </a:r>
            <a:endParaRPr b="0" lang="en-US" sz="1800" spc="-1" strike="noStrike">
              <a:latin typeface="Arial"/>
            </a:endParaRPr>
          </a:p>
          <a:p>
            <a:pPr>
              <a:lnSpc>
                <a:spcPct val="100000"/>
              </a:lnSpc>
              <a:buNone/>
            </a:pPr>
            <a:r>
              <a:rPr b="0" lang="el-GR" sz="1800" spc="-1" strike="noStrike">
                <a:solidFill>
                  <a:srgbClr val="3b3d42"/>
                </a:solidFill>
                <a:latin typeface="Calibri"/>
              </a:rPr>
              <a:t>πρέπει να καλλιεργείται από την προσχολική ηλικία.</a:t>
            </a:r>
            <a:endParaRPr b="0" lang="en-US" sz="1800" spc="-1" strike="noStrike">
              <a:latin typeface="Arial"/>
            </a:endParaRPr>
          </a:p>
          <a:p>
            <a:pPr>
              <a:lnSpc>
                <a:spcPct val="100000"/>
              </a:lnSpc>
              <a:buNone/>
            </a:pPr>
            <a:r>
              <a:rPr b="0" lang="el-GR" sz="1800" spc="-1" strike="noStrike">
                <a:solidFill>
                  <a:srgbClr val="3b3d42"/>
                </a:solidFill>
                <a:latin typeface="Calibri"/>
              </a:rPr>
              <a:t> </a:t>
            </a:r>
            <a:r>
              <a:rPr b="0" lang="el-GR" sz="1800" spc="-1" strike="noStrike">
                <a:solidFill>
                  <a:srgbClr val="3b3d42"/>
                </a:solidFill>
                <a:latin typeface="Calibri"/>
              </a:rPr>
              <a:t>Έτσι, η τάξη του περιλαμβάνει «φυτώριο» μικρών μαθητών αλλά και τελειόφοιτους </a:t>
            </a:r>
            <a:endParaRPr b="0" lang="en-US" sz="1800" spc="-1" strike="noStrike">
              <a:latin typeface="Arial"/>
            </a:endParaRPr>
          </a:p>
          <a:p>
            <a:pPr>
              <a:lnSpc>
                <a:spcPct val="100000"/>
              </a:lnSpc>
              <a:buNone/>
            </a:pPr>
            <a:r>
              <a:rPr b="0" lang="el-GR" sz="1800" spc="-1" strike="noStrike">
                <a:solidFill>
                  <a:srgbClr val="3b3d42"/>
                </a:solidFill>
                <a:latin typeface="Calibri"/>
              </a:rPr>
              <a:t>σπουδαστές διαφόρων εθνικοτήτων.</a:t>
            </a:r>
            <a:endParaRPr b="0" lang="en-US" sz="1800" spc="-1" strike="noStrike">
              <a:latin typeface="Arial"/>
            </a:endParaRPr>
          </a:p>
        </p:txBody>
      </p:sp>
      <p:pic>
        <p:nvPicPr>
          <p:cNvPr id="102" name="Picture 2" descr="Μπορεί να είναι εικόνα 1 άτομο και εσωτερικός χώρος"/>
          <p:cNvPicPr/>
          <p:nvPr/>
        </p:nvPicPr>
        <p:blipFill>
          <a:blip r:embed="rId1"/>
          <a:stretch/>
        </p:blipFill>
        <p:spPr>
          <a:xfrm>
            <a:off x="9606600" y="4354560"/>
            <a:ext cx="2138400" cy="213840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Ορθογώνιο 1"/>
          <p:cNvSpPr/>
          <p:nvPr/>
        </p:nvSpPr>
        <p:spPr>
          <a:xfrm>
            <a:off x="251640" y="887760"/>
            <a:ext cx="11793960" cy="639900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050505"/>
                </a:solidFill>
                <a:latin typeface="Segoe UI Historic"/>
              </a:rPr>
              <a:t>Δρ. Ολυμπία Αγαλιανού</a:t>
            </a:r>
            <a:endParaRPr b="0" lang="en-US" sz="1800" spc="-1" strike="noStrike">
              <a:latin typeface="Arial"/>
            </a:endParaRPr>
          </a:p>
          <a:p>
            <a:pPr>
              <a:lnSpc>
                <a:spcPct val="100000"/>
              </a:lnSpc>
              <a:buNone/>
            </a:pPr>
            <a:r>
              <a:rPr b="1" lang="el-GR" sz="1800" spc="-1" strike="noStrike">
                <a:solidFill>
                  <a:srgbClr val="000000"/>
                </a:solidFill>
                <a:latin typeface="Corbel"/>
              </a:rPr>
              <a:t>Ε.Ε.Π. Διδακτική της Κίνησης και Μουσικής, Ε.Κ.Π.Α</a:t>
            </a:r>
            <a:endParaRPr b="0" lang="en-US" sz="1800" spc="-1" strike="noStrike">
              <a:latin typeface="Arial"/>
            </a:endParaRPr>
          </a:p>
          <a:p>
            <a:pPr>
              <a:lnSpc>
                <a:spcPct val="100000"/>
              </a:lnSpc>
              <a:buNone/>
            </a:pPr>
            <a:r>
              <a:rPr b="1" lang="el-GR" sz="1800" spc="-1" strike="noStrike">
                <a:solidFill>
                  <a:srgbClr val="000000"/>
                </a:solidFill>
                <a:latin typeface="Corbel"/>
              </a:rPr>
              <a:t>4-5/2/23</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1" lang="el-GR" sz="1800" spc="-1" strike="noStrike">
                <a:solidFill>
                  <a:srgbClr val="c00000"/>
                </a:solidFill>
                <a:latin typeface="Corbel"/>
              </a:rPr>
              <a:t>Ορχήστρα Ο</a:t>
            </a:r>
            <a:r>
              <a:rPr b="1" lang="en-US" sz="1800" spc="-1" strike="noStrike">
                <a:solidFill>
                  <a:srgbClr val="c00000"/>
                </a:solidFill>
                <a:latin typeface="Corbel"/>
              </a:rPr>
              <a:t>r</a:t>
            </a:r>
            <a:r>
              <a:rPr b="1" lang="el-GR" sz="1800" spc="-1" strike="noStrike">
                <a:solidFill>
                  <a:srgbClr val="c00000"/>
                </a:solidFill>
                <a:latin typeface="Corbel"/>
              </a:rPr>
              <a:t>ff: ένας, δρόμος προς τη μουσική.</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050505"/>
                </a:solidFill>
                <a:latin typeface="Corbel"/>
              </a:rPr>
              <a:t>Η ορχήστρα Orff (Orff Ensemble) είναι αποτέλεσμα μακροχρόνιων πειραματισμών του Carl Orff και των συνεργατών του και σχεδιάστηκε ως ένας δρόμος προς τη μουσική εξερεύνηση και επιτέλεση. Παραμένει δε, εξ ορισμού, ανοιχτή σε πολιτισμικές επιρροές στο χώρο και το χρόνο. Από την άλλη πλευρά, πολύ συχνά, τα μικρά κρουστά μαζί με ξυλόφωνα, μεταλλόφωνα και διάφορα παρόμοια όργανα χαρακτηρίζονται στη βιβλιογραφία και το εμπόριο ως εκπαιδευτικά όργανα ή «όργανα Orff». Σε τί όμως αναφέρεται στην πραγματικότητα η Ορχήστρα Orff και πώς συμβάλει την επίτευξη των στόχων της μουσικοκινητικής αγωγής Orff και γενικότερα της μουσικής παιδαγωγικής; Το σεμινάριο σχεδιάστηκε βασικό οδηγό αυτά τα δύο ερωτήματα και σκοπός του σεμιναρίου είναι, οι συμμετέχουσες και συμμετέχοντες και γνωρίσουν την ορχήστρα Orff, να κατανοήσουν τη σύνδεσή της με τη θεωρία του Orff Schulwerk. Για την υλοποίηση του σκοπού θα ασχοληθούμε παιχνίδια οργανογνωσίας, με τρόπους που εισάγουμε τα όργανα στην εκπαιδευτική πράξη, με έμφαση στα όργανα με αποσπώμενες μπάρες (ξυλόφωνα, μεταλλόφωνα κτλ), με τη σχέση της ορχήστρας με το μουσικό αυτοσχεδιασμό, τη σύνθεση και την κίνηση. </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050505"/>
                </a:solidFill>
                <a:latin typeface="Corbel"/>
              </a:rPr>
              <a:t>Η παρακολούθηση του σεμιναρίου δεν προαπαιτεί γνώση μουσικής γραφής και </a:t>
            </a:r>
            <a:endParaRPr b="0" lang="en-US" sz="1800" spc="-1" strike="noStrike">
              <a:latin typeface="Arial"/>
            </a:endParaRPr>
          </a:p>
          <a:p>
            <a:pPr>
              <a:lnSpc>
                <a:spcPct val="100000"/>
              </a:lnSpc>
              <a:buNone/>
            </a:pPr>
            <a:r>
              <a:rPr b="0" lang="el-GR" sz="1800" spc="-1" strike="noStrike">
                <a:solidFill>
                  <a:srgbClr val="050505"/>
                </a:solidFill>
                <a:latin typeface="Corbel"/>
              </a:rPr>
              <a:t>ανάγνωσης ή εξοικείωση με κάποιο μουσικό όργανο.</a:t>
            </a:r>
            <a:endParaRPr b="0" lang="en-US" sz="1800" spc="-1" strike="noStrike">
              <a:latin typeface="Arial"/>
            </a:endParaRPr>
          </a:p>
          <a:p>
            <a:pPr>
              <a:lnSpc>
                <a:spcPct val="100000"/>
              </a:lnSpc>
              <a:buNone/>
            </a:pPr>
            <a:endParaRPr b="0" lang="en-US" sz="1800" spc="-1" strike="noStrike">
              <a:latin typeface="Arial"/>
            </a:endParaRPr>
          </a:p>
        </p:txBody>
      </p:sp>
      <p:pic>
        <p:nvPicPr>
          <p:cNvPr id="104" name="Εικόνα 2" descr=""/>
          <p:cNvPicPr/>
          <p:nvPr/>
        </p:nvPicPr>
        <p:blipFill>
          <a:blip r:embed="rId1"/>
          <a:stretch/>
        </p:blipFill>
        <p:spPr>
          <a:xfrm>
            <a:off x="9559080" y="5281200"/>
            <a:ext cx="2381040" cy="1369800"/>
          </a:xfrm>
          <a:prstGeom prst="rect">
            <a:avLst/>
          </a:prstGeom>
          <a:ln w="0">
            <a:noFill/>
          </a:ln>
        </p:spPr>
      </p:pic>
      <p:pic>
        <p:nvPicPr>
          <p:cNvPr id="105" name="Εικόνα 3" descr=""/>
          <p:cNvPicPr/>
          <p:nvPr/>
        </p:nvPicPr>
        <p:blipFill>
          <a:blip r:embed="rId2"/>
          <a:stretch/>
        </p:blipFill>
        <p:spPr>
          <a:xfrm>
            <a:off x="5698800" y="520560"/>
            <a:ext cx="2752200" cy="195804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 name="Ορθογώνιο 1"/>
          <p:cNvSpPr/>
          <p:nvPr/>
        </p:nvSpPr>
        <p:spPr>
          <a:xfrm>
            <a:off x="252360" y="437400"/>
            <a:ext cx="11823840" cy="639900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3b3d42"/>
                </a:solidFill>
                <a:latin typeface="Corbel"/>
              </a:rPr>
              <a:t>Βιογραφικό</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Η Ολυμπία Αγαλιανού, διδάκτορας Παιδαγωγικής (Φ.Π.Ψ., Ε.Κ.Π.Α.), πτυχιούχος Τ.Ε.Φ.Α.Α. (Ε.Κ.Π.Α.) με ειδίκευση στους Ελληνικούς Παραδοσιακούς Χορούς και  πτυχιούχος Αρμονίας. Απόφοιτος Διετούς μεταπτυχιακής επιμόρφωσης στη Μουσικοκινητική Αγωγή Orff (Σχολή Μωραΐτη), τελειόφοιτος χοροθεραπεύτρια με τετραετή εκπαίδευση στη συστημική επιστημολογία. </a:t>
            </a:r>
            <a:endParaRPr b="0" lang="en-US" sz="1800" spc="-1" strike="noStrike">
              <a:latin typeface="Arial"/>
            </a:endParaRPr>
          </a:p>
          <a:p>
            <a:pPr>
              <a:lnSpc>
                <a:spcPct val="100000"/>
              </a:lnSpc>
              <a:buNone/>
            </a:pPr>
            <a:r>
              <a:rPr b="0" lang="el-GR" sz="1800" spc="-1" strike="noStrike">
                <a:solidFill>
                  <a:srgbClr val="3b3d42"/>
                </a:solidFill>
                <a:latin typeface="Corbel"/>
              </a:rPr>
              <a:t> </a:t>
            </a:r>
            <a:r>
              <a:rPr b="0" lang="el-GR" sz="1800" spc="-1" strike="noStrike">
                <a:solidFill>
                  <a:srgbClr val="3b3d42"/>
                </a:solidFill>
                <a:latin typeface="Corbel"/>
              </a:rPr>
              <a:t>Έχει πολλές δημοσιεύσεις σε επιστημονικά περιοδικά και συνέδρια και συμμετοχή σε συλλογικά συγγραφικά έργα, ελληνόγλωσσα και ξενόγλωσσα. Στο συγγραφικό της έργο ανήκει η μονογραφία «Η μουσικοκινητική αγωγή </a:t>
            </a:r>
            <a:r>
              <a:rPr b="0" lang="en-US" sz="1800" spc="-1" strike="noStrike">
                <a:solidFill>
                  <a:srgbClr val="3b3d42"/>
                </a:solidFill>
                <a:latin typeface="Corbel"/>
              </a:rPr>
              <a:t>Orff</a:t>
            </a:r>
            <a:r>
              <a:rPr b="0" lang="el-GR" sz="1800" spc="-1" strike="noStrike">
                <a:solidFill>
                  <a:srgbClr val="3b3d42"/>
                </a:solidFill>
                <a:latin typeface="Corbel"/>
              </a:rPr>
              <a:t> ως αφετηρία και προορισμός», από τις εκδόσεις </a:t>
            </a:r>
            <a:r>
              <a:rPr b="0" lang="en-US" sz="1800" spc="-1" strike="noStrike">
                <a:solidFill>
                  <a:srgbClr val="3b3d42"/>
                </a:solidFill>
                <a:latin typeface="Corbel"/>
              </a:rPr>
              <a:t>fagotto</a:t>
            </a:r>
            <a:r>
              <a:rPr b="0" lang="el-GR" sz="1800" spc="-1" strike="noStrike">
                <a:solidFill>
                  <a:srgbClr val="3b3d42"/>
                </a:solidFill>
                <a:latin typeface="Corbel"/>
              </a:rPr>
              <a:t>. </a:t>
            </a:r>
            <a:endParaRPr b="0" lang="en-US" sz="1800" spc="-1" strike="noStrike">
              <a:latin typeface="Arial"/>
            </a:endParaRPr>
          </a:p>
          <a:p>
            <a:pPr>
              <a:lnSpc>
                <a:spcPct val="100000"/>
              </a:lnSpc>
              <a:buNone/>
            </a:pPr>
            <a:r>
              <a:rPr b="0" lang="el-GR" sz="1800" spc="-1" strike="noStrike">
                <a:solidFill>
                  <a:srgbClr val="3b3d42"/>
                </a:solidFill>
                <a:latin typeface="Corbel"/>
              </a:rPr>
              <a:t>Έχει συνεργαστεί ως εκπαιδευτικός ή καλλιτέχνης με Ωδεία, Σχολές Χορού, ΔΗ.ΠΕ.ΘΕ. και καλλιτεχνικούς οργανισμούς και έχει υπηρετήσει 20 χρόνια στην Α/θμια εκπαίδευση. Διδάσκει σε σεμινάρια ενηλίκων, στην Ελλάδα και το εξωτερικό, από το 1996. Έχει διδάξει σε προγράμματα των Πανεπιστημίων Bohum, Dortund Γερμανίας, Ευρωπαϊκού Πανεπιστημίου  Κύπρου. </a:t>
            </a:r>
            <a:endParaRPr b="0" lang="en-US" sz="1800" spc="-1" strike="noStrike">
              <a:latin typeface="Arial"/>
            </a:endParaRPr>
          </a:p>
          <a:p>
            <a:pPr>
              <a:lnSpc>
                <a:spcPct val="100000"/>
              </a:lnSpc>
              <a:buNone/>
            </a:pPr>
            <a:r>
              <a:rPr b="0" lang="el-GR" sz="1800" spc="-1" strike="noStrike">
                <a:solidFill>
                  <a:srgbClr val="3b3d42"/>
                </a:solidFill>
                <a:latin typeface="Corbel"/>
              </a:rPr>
              <a:t>Σήμερα υπηρετεί ως Ε.Ε.Π. στο Τ.Ε.Α.Π.Η. (Ε.Κ.Π.Α.) ενώ παράλληλα διδάσκει θέματα </a:t>
            </a:r>
            <a:endParaRPr b="0" lang="en-US" sz="1800" spc="-1" strike="noStrike">
              <a:latin typeface="Arial"/>
            </a:endParaRPr>
          </a:p>
          <a:p>
            <a:pPr>
              <a:lnSpc>
                <a:spcPct val="100000"/>
              </a:lnSpc>
              <a:buNone/>
            </a:pPr>
            <a:r>
              <a:rPr b="0" lang="el-GR" sz="1800" spc="-1" strike="noStrike">
                <a:solidFill>
                  <a:srgbClr val="3b3d42"/>
                </a:solidFill>
                <a:latin typeface="Corbel"/>
              </a:rPr>
              <a:t>σχετικά με τη μουσικοκινητική αγωγή σε μεταπτυχιακά προγράμματα των πανεπιστημίων</a:t>
            </a:r>
            <a:endParaRPr b="0" lang="en-US" sz="1800" spc="-1" strike="noStrike">
              <a:latin typeface="Arial"/>
            </a:endParaRPr>
          </a:p>
          <a:p>
            <a:pPr>
              <a:lnSpc>
                <a:spcPct val="100000"/>
              </a:lnSpc>
              <a:buNone/>
            </a:pPr>
            <a:r>
              <a:rPr b="0" lang="el-GR" sz="1800" spc="-1" strike="noStrike">
                <a:solidFill>
                  <a:srgbClr val="3b3d42"/>
                </a:solidFill>
                <a:latin typeface="Corbel"/>
              </a:rPr>
              <a:t> </a:t>
            </a:r>
            <a:r>
              <a:rPr b="0" lang="el-GR" sz="1800" spc="-1" strike="noStrike">
                <a:solidFill>
                  <a:srgbClr val="3b3d42"/>
                </a:solidFill>
                <a:latin typeface="Corbel"/>
              </a:rPr>
              <a:t>Ε.Κ.Π.Α. του ΠΑ.ΜΑΚ., Δημοκρίτειου και Ιονίου. </a:t>
            </a:r>
            <a:endParaRPr b="0" lang="en-US" sz="1800" spc="-1" strike="noStrike">
              <a:latin typeface="Arial"/>
            </a:endParaRPr>
          </a:p>
          <a:p>
            <a:pPr>
              <a:lnSpc>
                <a:spcPct val="100000"/>
              </a:lnSpc>
              <a:buNone/>
            </a:pPr>
            <a:r>
              <a:rPr b="0" lang="el-GR" sz="1800" spc="-1" strike="noStrike">
                <a:solidFill>
                  <a:srgbClr val="000000"/>
                </a:solidFill>
                <a:latin typeface="Corbel"/>
              </a:rPr>
              <a:t>Διδάσκει, επίσης, σε σεμινάρια και σε καταρτίσεις μουσικοκινητικής αγωγής </a:t>
            </a:r>
            <a:endParaRPr b="0" lang="en-US" sz="1800" spc="-1" strike="noStrike">
              <a:latin typeface="Arial"/>
            </a:endParaRPr>
          </a:p>
          <a:p>
            <a:pPr>
              <a:lnSpc>
                <a:spcPct val="100000"/>
              </a:lnSpc>
              <a:buNone/>
            </a:pPr>
            <a:r>
              <a:rPr b="0" lang="el-GR" sz="1800" spc="-1" strike="noStrike">
                <a:solidFill>
                  <a:srgbClr val="000000"/>
                </a:solidFill>
                <a:latin typeface="Corbel"/>
              </a:rPr>
              <a:t>Orff στο εξωτερικό. Είναι επίτιμη πρόεδρος του Ελληνικού Συλλόγου </a:t>
            </a:r>
            <a:endParaRPr b="0" lang="en-US" sz="1800" spc="-1" strike="noStrike">
              <a:latin typeface="Arial"/>
            </a:endParaRPr>
          </a:p>
          <a:p>
            <a:pPr>
              <a:lnSpc>
                <a:spcPct val="100000"/>
              </a:lnSpc>
              <a:buNone/>
            </a:pPr>
            <a:r>
              <a:rPr b="0" lang="el-GR" sz="1800" spc="-1" strike="noStrike">
                <a:solidFill>
                  <a:srgbClr val="000000"/>
                </a:solidFill>
                <a:latin typeface="Corbel"/>
              </a:rPr>
              <a:t>Μουσικοκινητικής Αγωγής Carl Orff και αντιπρόσωπος της Ελλάδας </a:t>
            </a:r>
            <a:endParaRPr b="0" lang="en-US" sz="1800" spc="-1" strike="noStrike">
              <a:latin typeface="Arial"/>
            </a:endParaRPr>
          </a:p>
          <a:p>
            <a:pPr>
              <a:lnSpc>
                <a:spcPct val="100000"/>
              </a:lnSpc>
              <a:buNone/>
            </a:pPr>
            <a:r>
              <a:rPr b="0" lang="el-GR" sz="1800" spc="-1" strike="noStrike">
                <a:solidFill>
                  <a:srgbClr val="000000"/>
                </a:solidFill>
                <a:latin typeface="Corbel"/>
              </a:rPr>
              <a:t>στο International Orff-Schulwerk Forum από το 2009.</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p:txBody>
      </p:sp>
      <p:pic>
        <p:nvPicPr>
          <p:cNvPr id="107" name="Picture 5" descr=""/>
          <p:cNvPicPr/>
          <p:nvPr/>
        </p:nvPicPr>
        <p:blipFill>
          <a:blip r:embed="rId1"/>
          <a:stretch/>
        </p:blipFill>
        <p:spPr>
          <a:xfrm flipH="1">
            <a:off x="9633960" y="3950640"/>
            <a:ext cx="2174400" cy="2469600"/>
          </a:xfrm>
          <a:prstGeom prst="rect">
            <a:avLst/>
          </a:prstGeom>
          <a:ln w="0">
            <a:noFill/>
          </a:ln>
        </p:spPr>
      </p:pic>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 name="Ορθογώνιο 1"/>
          <p:cNvSpPr/>
          <p:nvPr/>
        </p:nvSpPr>
        <p:spPr>
          <a:xfrm>
            <a:off x="291600" y="185400"/>
            <a:ext cx="11793960" cy="17355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000000"/>
                </a:solidFill>
                <a:latin typeface="Corbel"/>
              </a:rPr>
              <a:t>Δρ. Ελισσάβετ Περακάκη</a:t>
            </a:r>
            <a:br>
              <a:rPr sz="1800"/>
            </a:br>
            <a:r>
              <a:rPr b="1" lang="el-GR" sz="1800" spc="-1" strike="noStrike">
                <a:solidFill>
                  <a:srgbClr val="000000"/>
                </a:solidFill>
                <a:latin typeface="Corbel"/>
              </a:rPr>
              <a:t>ΕΕΠ, Τμήμα Μουσικών Σπουδών, ΕΚΠΑ</a:t>
            </a:r>
            <a:br>
              <a:rPr sz="1800"/>
            </a:br>
            <a:r>
              <a:rPr b="1" lang="el-GR" sz="1800" spc="-1" strike="noStrike">
                <a:solidFill>
                  <a:srgbClr val="000000"/>
                </a:solidFill>
                <a:latin typeface="Corbel"/>
              </a:rPr>
              <a:t>18-19/3/2023</a:t>
            </a:r>
            <a:endParaRPr b="0" lang="en-US" sz="1800" spc="-1" strike="noStrike">
              <a:latin typeface="Arial"/>
            </a:endParaRPr>
          </a:p>
          <a:p>
            <a:pPr>
              <a:lnSpc>
                <a:spcPct val="100000"/>
              </a:lnSpc>
              <a:buNone/>
            </a:pPr>
            <a:endParaRPr b="0" lang="en-US" sz="1800" spc="-1" strike="noStrike">
              <a:latin typeface="Arial"/>
            </a:endParaRPr>
          </a:p>
          <a:p>
            <a:pPr algn="ctr">
              <a:lnSpc>
                <a:spcPct val="100000"/>
              </a:lnSpc>
              <a:buNone/>
            </a:pPr>
            <a:r>
              <a:rPr b="1" lang="el-GR" sz="1800" spc="-1" strike="noStrike">
                <a:solidFill>
                  <a:srgbClr val="c00000"/>
                </a:solidFill>
                <a:latin typeface="Corbel"/>
              </a:rPr>
              <a:t>Οι παιδαγωγικές θεωρίες παίζουν μουσική: πρακτικές προσεγγίσεις </a:t>
            </a:r>
            <a:endParaRPr b="0" lang="en-US" sz="1800" spc="-1" strike="noStrike">
              <a:latin typeface="Arial"/>
            </a:endParaRPr>
          </a:p>
          <a:p>
            <a:pPr algn="ctr">
              <a:lnSpc>
                <a:spcPct val="100000"/>
              </a:lnSpc>
              <a:buNone/>
            </a:pPr>
            <a:r>
              <a:rPr b="1" lang="el-GR" sz="1800" spc="-1" strike="noStrike">
                <a:solidFill>
                  <a:srgbClr val="c00000"/>
                </a:solidFill>
                <a:latin typeface="Corbel"/>
              </a:rPr>
              <a:t>κατά τη διδασκαλία των μουσικών οργάνων</a:t>
            </a:r>
            <a:r>
              <a:rPr b="1" lang="el-GR" sz="1800" spc="-1" strike="noStrike">
                <a:solidFill>
                  <a:srgbClr val="c00000"/>
                </a:solidFill>
                <a:latin typeface="Roboto"/>
              </a:rPr>
              <a:t>. </a:t>
            </a:r>
            <a:endParaRPr b="0" lang="en-US" sz="1800" spc="-1" strike="noStrike">
              <a:latin typeface="Arial"/>
            </a:endParaRPr>
          </a:p>
        </p:txBody>
      </p:sp>
      <p:sp>
        <p:nvSpPr>
          <p:cNvPr id="109" name="Ορθογώνιο 2"/>
          <p:cNvSpPr/>
          <p:nvPr/>
        </p:nvSpPr>
        <p:spPr>
          <a:xfrm>
            <a:off x="641160" y="2120400"/>
            <a:ext cx="10877760" cy="420444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l-GR" sz="1800" spc="-1" strike="noStrike">
                <a:solidFill>
                  <a:srgbClr val="050505"/>
                </a:solidFill>
                <a:latin typeface="Corbel"/>
              </a:rPr>
              <a:t>Κατά τη διδασκαλία ενός μουσικού οργάνου ακολουθούμε συνήθως τον τρόπο με το οποίο διδαχθήκαμε κι εμείς! </a:t>
            </a:r>
            <a:endParaRPr b="0" lang="en-US" sz="1800" spc="-1" strike="noStrike">
              <a:latin typeface="Arial"/>
            </a:endParaRPr>
          </a:p>
          <a:p>
            <a:pPr>
              <a:lnSpc>
                <a:spcPct val="100000"/>
              </a:lnSpc>
              <a:buNone/>
            </a:pPr>
            <a:r>
              <a:rPr b="0" lang="el-GR" sz="1800" spc="-1" strike="noStrike">
                <a:solidFill>
                  <a:srgbClr val="050505"/>
                </a:solidFill>
                <a:latin typeface="Corbel"/>
              </a:rPr>
              <a:t>Μαθαίνουν όμως τα παιδιά όπως εμείς; </a:t>
            </a:r>
            <a:endParaRPr b="0" lang="en-US" sz="1800" spc="-1" strike="noStrike">
              <a:latin typeface="Arial"/>
            </a:endParaRPr>
          </a:p>
          <a:p>
            <a:pPr>
              <a:lnSpc>
                <a:spcPct val="100000"/>
              </a:lnSpc>
              <a:buNone/>
            </a:pPr>
            <a:r>
              <a:rPr b="0" lang="el-GR" sz="1800" spc="-1" strike="noStrike">
                <a:solidFill>
                  <a:srgbClr val="050505"/>
                </a:solidFill>
                <a:latin typeface="Corbel"/>
              </a:rPr>
              <a:t>Μπορούν οι θεωρίες μάθησης να εμπλουτίσουν τις δημιουργικές μας ιδέες; </a:t>
            </a:r>
            <a:endParaRPr b="0" lang="en-US" sz="1800" spc="-1" strike="noStrike">
              <a:latin typeface="Arial"/>
            </a:endParaRPr>
          </a:p>
          <a:p>
            <a:pPr>
              <a:lnSpc>
                <a:spcPct val="100000"/>
              </a:lnSpc>
              <a:buNone/>
            </a:pPr>
            <a:r>
              <a:rPr b="0" lang="el-GR" sz="1800" spc="-1" strike="noStrike">
                <a:solidFill>
                  <a:srgbClr val="050505"/>
                </a:solidFill>
                <a:latin typeface="Corbel"/>
              </a:rPr>
              <a:t>Είναι δυνατό τα παιδιά να παίζουν πιο «μουσικά», να τραγουδούν και να κινούνται σε ένα μάθημα μουσικού οργάνου; </a:t>
            </a:r>
            <a:endParaRPr b="0" lang="en-US" sz="1800" spc="-1" strike="noStrike">
              <a:latin typeface="Arial"/>
            </a:endParaRPr>
          </a:p>
          <a:p>
            <a:pPr>
              <a:lnSpc>
                <a:spcPct val="100000"/>
              </a:lnSpc>
              <a:buNone/>
            </a:pPr>
            <a:r>
              <a:rPr b="0" lang="el-GR" sz="1800" spc="-1" strike="noStrike">
                <a:solidFill>
                  <a:srgbClr val="050505"/>
                </a:solidFill>
                <a:latin typeface="Corbel"/>
              </a:rPr>
              <a:t>Στη συνάντηση αυτή θα συνδέσουμε τη θεωρία με την πράξη παίζοντας μουσική, </a:t>
            </a:r>
            <a:endParaRPr b="0" lang="en-US" sz="1800" spc="-1" strike="noStrike">
              <a:latin typeface="Arial"/>
            </a:endParaRPr>
          </a:p>
          <a:p>
            <a:pPr>
              <a:lnSpc>
                <a:spcPct val="100000"/>
              </a:lnSpc>
              <a:buNone/>
            </a:pPr>
            <a:r>
              <a:rPr b="0" lang="el-GR" sz="1800" spc="-1" strike="noStrike">
                <a:solidFill>
                  <a:srgbClr val="050505"/>
                </a:solidFill>
                <a:latin typeface="Corbel"/>
              </a:rPr>
              <a:t>εφαρμόζοντάς τα στην ομάδα μας και μέσα από παραδείγματα καλών πρακτικών </a:t>
            </a:r>
            <a:endParaRPr b="0" lang="en-US" sz="1800" spc="-1" strike="noStrike">
              <a:latin typeface="Arial"/>
            </a:endParaRPr>
          </a:p>
          <a:p>
            <a:pPr>
              <a:lnSpc>
                <a:spcPct val="100000"/>
              </a:lnSpc>
              <a:buNone/>
            </a:pPr>
            <a:r>
              <a:rPr b="0" lang="el-GR" sz="1800" spc="-1" strike="noStrike">
                <a:solidFill>
                  <a:srgbClr val="050505"/>
                </a:solidFill>
                <a:latin typeface="Corbel"/>
              </a:rPr>
              <a:t>σε όλα τα επίπεδα (αρχάριοι και προχωρημένοι) και μέσα από την αξιοποίηση της </a:t>
            </a:r>
            <a:endParaRPr b="0" lang="en-US" sz="1800" spc="-1" strike="noStrike">
              <a:latin typeface="Arial"/>
            </a:endParaRPr>
          </a:p>
          <a:p>
            <a:pPr>
              <a:lnSpc>
                <a:spcPct val="100000"/>
              </a:lnSpc>
              <a:buNone/>
            </a:pPr>
            <a:r>
              <a:rPr b="0" lang="el-GR" sz="1800" spc="-1" strike="noStrike">
                <a:solidFill>
                  <a:srgbClr val="050505"/>
                </a:solidFill>
                <a:latin typeface="Corbel"/>
              </a:rPr>
              <a:t>εμπειρίας, του ταλέντου και τον προβληματισμό των συμμετεχόντων.</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*Το σεμινάριο απευθύνεται σε μουσικούς όλων των οργάνων.</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endParaRPr b="0" lang="en-US" sz="1800" spc="-1" strike="noStrike">
              <a:latin typeface="Arial"/>
            </a:endParaRPr>
          </a:p>
        </p:txBody>
      </p:sp>
      <p:pic>
        <p:nvPicPr>
          <p:cNvPr id="110" name="Picture 4" descr=""/>
          <p:cNvPicPr/>
          <p:nvPr/>
        </p:nvPicPr>
        <p:blipFill>
          <a:blip r:embed="rId1"/>
          <a:stretch/>
        </p:blipFill>
        <p:spPr>
          <a:xfrm>
            <a:off x="9522360" y="3679920"/>
            <a:ext cx="1818000" cy="225972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1" name="Ορθογώνιο 1"/>
          <p:cNvSpPr/>
          <p:nvPr/>
        </p:nvSpPr>
        <p:spPr>
          <a:xfrm>
            <a:off x="649440" y="335880"/>
            <a:ext cx="10455480" cy="420444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l-GR" sz="1800" spc="-1" strike="noStrike">
                <a:solidFill>
                  <a:srgbClr val="3b3d42"/>
                </a:solidFill>
                <a:latin typeface="Corbel"/>
              </a:rPr>
              <a:t>Βιογραφικό</a:t>
            </a:r>
            <a:endParaRPr b="0" lang="en-US" sz="1800" spc="-1" strike="noStrike">
              <a:latin typeface="Arial"/>
            </a:endParaRPr>
          </a:p>
          <a:p>
            <a:pPr>
              <a:lnSpc>
                <a:spcPct val="100000"/>
              </a:lnSpc>
              <a:buNone/>
            </a:pPr>
            <a:endParaRPr b="0" lang="en-US" sz="1800" spc="-1" strike="noStrike">
              <a:latin typeface="Arial"/>
            </a:endParaRPr>
          </a:p>
          <a:p>
            <a:pPr>
              <a:lnSpc>
                <a:spcPct val="100000"/>
              </a:lnSpc>
              <a:buNone/>
            </a:pPr>
            <a:r>
              <a:rPr b="0" lang="el-GR" sz="1800" spc="-1" strike="noStrike">
                <a:solidFill>
                  <a:srgbClr val="3b3d42"/>
                </a:solidFill>
                <a:latin typeface="Corbel"/>
              </a:rPr>
              <a:t>Η Δρ. Ελισσάβετ Περακάκη ανήκει στο Ειδικό Επιστημονικό Προσωπικό του Τμήματος Μουσικών Σπουδών (ΕΚΠΑ). Της αρέσει τα περπατάει σε μουσικά μονοπάτια με μικρούς και μεγάλους συνοδοιπόρους και να ανακαλύπτει ελκυστικούς τρόπους πρόσληψης της μουσικής. Γι’ αυτό έχει διδάξει μουσική στην πρωτοβάθμια και δευτεροβάθμια εκπαίδευση, σε Ωδεία και Μουσικές Σχολές και συμμετέχει με ανακοινώσεις και εργαστήρια σε σεμινάρια και συνέδρια στην Ελλάδα και το εξωτερικό. </a:t>
            </a:r>
            <a:endParaRPr b="0" lang="en-US" sz="1800" spc="-1" strike="noStrike">
              <a:latin typeface="Arial"/>
            </a:endParaRPr>
          </a:p>
          <a:p>
            <a:pPr>
              <a:lnSpc>
                <a:spcPct val="100000"/>
              </a:lnSpc>
              <a:buNone/>
            </a:pPr>
            <a:r>
              <a:rPr b="0" lang="el-GR" sz="1800" spc="-1" strike="noStrike">
                <a:solidFill>
                  <a:srgbClr val="3b3d42"/>
                </a:solidFill>
                <a:latin typeface="Corbel"/>
              </a:rPr>
              <a:t>Είναι συγγραφέας του βιβλίου «Σχεδιάζοντας το σχολικό μάθημα Μουσικής» (Fagotto, 2008), συν-συγγραφέας των «Παιχνίδια με τους μουσικούς σωλήνες boomwhackers» (Fagotto, 2018) και «Με αφορμή ένα τραγούδι: μουσικές, θεατρικές και κινητικές δραστηριότητες» (Ελληνοεκδοτική, 2020, υπό έκδοση). </a:t>
            </a:r>
            <a:endParaRPr b="0" lang="en-US" sz="1800" spc="-1" strike="noStrike">
              <a:latin typeface="Arial"/>
            </a:endParaRPr>
          </a:p>
          <a:p>
            <a:pPr>
              <a:lnSpc>
                <a:spcPct val="100000"/>
              </a:lnSpc>
              <a:buNone/>
            </a:pPr>
            <a:r>
              <a:rPr b="0" lang="el-GR" sz="1800" spc="-1" strike="noStrike">
                <a:solidFill>
                  <a:srgbClr val="3b3d42"/>
                </a:solidFill>
                <a:latin typeface="Corbel"/>
              </a:rPr>
              <a:t>Είναι μέλος της ISME και Commissioner για την περίοδο 2020-2026 στην επιτροπή για τα σχολεία και την εκπαίδευση των εκπαιδευτικών της ίδιας ένωσης (MISTEC). </a:t>
            </a:r>
            <a:endParaRPr b="0" lang="en-US" sz="1800" spc="-1" strike="noStrike">
              <a:latin typeface="Arial"/>
            </a:endParaRPr>
          </a:p>
          <a:p>
            <a:pPr>
              <a:lnSpc>
                <a:spcPct val="100000"/>
              </a:lnSpc>
              <a:buNone/>
            </a:pPr>
            <a:r>
              <a:rPr b="0" lang="el-GR" sz="1800" spc="-1" strike="noStrike">
                <a:solidFill>
                  <a:srgbClr val="3b3d42"/>
                </a:solidFill>
                <a:latin typeface="Corbel"/>
              </a:rPr>
              <a:t>Διατηρεί το ιστολόγιο «Η μουσική πάει στο σχολείο» (perakaki.wordpress.com).</a:t>
            </a:r>
            <a:endParaRPr b="0" lang="en-US" sz="1800" spc="-1" strike="noStrike">
              <a:latin typeface="Arial"/>
            </a:endParaRPr>
          </a:p>
        </p:txBody>
      </p:sp>
      <p:pic>
        <p:nvPicPr>
          <p:cNvPr id="112" name="Picture 3" descr=""/>
          <p:cNvPicPr/>
          <p:nvPr/>
        </p:nvPicPr>
        <p:blipFill>
          <a:blip r:embed="rId1"/>
          <a:stretch/>
        </p:blipFill>
        <p:spPr>
          <a:xfrm>
            <a:off x="8967960" y="4141080"/>
            <a:ext cx="2485440" cy="2485440"/>
          </a:xfrm>
          <a:prstGeom prst="rect">
            <a:avLst/>
          </a:prstGeom>
          <a:ln w="0">
            <a:noFill/>
          </a:ln>
        </p:spPr>
      </p:pic>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3" name="Ορθογώνιο 1"/>
          <p:cNvSpPr/>
          <p:nvPr/>
        </p:nvSpPr>
        <p:spPr>
          <a:xfrm>
            <a:off x="556560" y="105840"/>
            <a:ext cx="11515680" cy="7496280"/>
          </a:xfrm>
          <a:prstGeom prst="rect">
            <a:avLst/>
          </a:prstGeom>
          <a:noFill/>
          <a:ln w="0">
            <a:noFill/>
          </a:ln>
        </p:spPr>
        <p:style>
          <a:lnRef idx="0"/>
          <a:fillRef idx="0"/>
          <a:effectRef idx="0"/>
          <a:fontRef idx="minor"/>
        </p:style>
        <p:txBody>
          <a:bodyPr lIns="90000" rIns="90000" tIns="45000" bIns="45000" anchor="t">
            <a:spAutoFit/>
          </a:bodyPr>
          <a:p>
            <a:pPr algn="just">
              <a:lnSpc>
                <a:spcPct val="100000"/>
              </a:lnSpc>
              <a:buNone/>
            </a:pPr>
            <a:endParaRPr b="0" lang="en-US" sz="1800" spc="-1" strike="noStrike">
              <a:latin typeface="Arial"/>
            </a:endParaRPr>
          </a:p>
          <a:p>
            <a:pPr algn="just">
              <a:lnSpc>
                <a:spcPct val="100000"/>
              </a:lnSpc>
              <a:buNone/>
            </a:pPr>
            <a:r>
              <a:rPr b="1" lang="el-GR" sz="1800" spc="-1" strike="noStrike">
                <a:solidFill>
                  <a:srgbClr val="000000"/>
                </a:solidFill>
                <a:latin typeface="Calibri"/>
                <a:ea typeface="Calibri"/>
              </a:rPr>
              <a:t>Σάσα Βούλγαρη</a:t>
            </a:r>
            <a:endParaRPr b="0" lang="en-US" sz="1800" spc="-1" strike="noStrike">
              <a:latin typeface="Arial"/>
            </a:endParaRPr>
          </a:p>
          <a:p>
            <a:pPr algn="just">
              <a:lnSpc>
                <a:spcPct val="100000"/>
              </a:lnSpc>
              <a:buNone/>
            </a:pPr>
            <a:r>
              <a:rPr b="1" lang="el-GR" sz="1800" spc="-1" strike="noStrike">
                <a:solidFill>
                  <a:srgbClr val="000000"/>
                </a:solidFill>
                <a:latin typeface="Calibri"/>
                <a:ea typeface="Calibri"/>
              </a:rPr>
              <a:t>Αφηγήτρια</a:t>
            </a:r>
            <a:endParaRPr b="0" lang="en-US" sz="1800" spc="-1" strike="noStrike">
              <a:latin typeface="Arial"/>
            </a:endParaRPr>
          </a:p>
          <a:p>
            <a:pPr algn="just">
              <a:lnSpc>
                <a:spcPct val="100000"/>
              </a:lnSpc>
              <a:buNone/>
            </a:pPr>
            <a:r>
              <a:rPr b="1" lang="el-GR" sz="1800" spc="-1" strike="noStrike">
                <a:solidFill>
                  <a:srgbClr val="000000"/>
                </a:solidFill>
                <a:latin typeface="Calibri"/>
                <a:ea typeface="Calibri"/>
              </a:rPr>
              <a:t>6-7/5/23</a:t>
            </a:r>
            <a:endParaRPr b="0" lang="en-US" sz="1800" spc="-1" strike="noStrike">
              <a:latin typeface="Arial"/>
            </a:endParaRPr>
          </a:p>
          <a:p>
            <a:pPr algn="just">
              <a:lnSpc>
                <a:spcPct val="100000"/>
              </a:lnSpc>
              <a:buNone/>
            </a:pPr>
            <a:endParaRPr b="0" lang="en-US" sz="1800" spc="-1" strike="noStrike">
              <a:latin typeface="Arial"/>
            </a:endParaRPr>
          </a:p>
          <a:p>
            <a:pPr algn="ctr">
              <a:lnSpc>
                <a:spcPct val="100000"/>
              </a:lnSpc>
              <a:buNone/>
            </a:pPr>
            <a:r>
              <a:rPr b="1" lang="el-GR" sz="1800" spc="-1" strike="noStrike">
                <a:solidFill>
                  <a:srgbClr val="c00000"/>
                </a:solidFill>
                <a:latin typeface="Calibri"/>
                <a:ea typeface="Calibri"/>
              </a:rPr>
              <a:t>ΙΣΤΟΡΙΕΣ &amp; ΜΟΥΣΙΚΕΣ  - </a:t>
            </a:r>
            <a:r>
              <a:rPr b="1" i="1" lang="el-GR" sz="1800" spc="-1" strike="noStrike">
                <a:solidFill>
                  <a:srgbClr val="c00000"/>
                </a:solidFill>
                <a:latin typeface="Calibri"/>
                <a:ea typeface="Calibri"/>
              </a:rPr>
              <a:t>Πως εμπλουτίζουμε μουσικά μία αφήγηση – ανάγνωση.</a:t>
            </a:r>
            <a:endParaRPr b="0" lang="en-US" sz="1800" spc="-1" strike="noStrike">
              <a:latin typeface="Arial"/>
            </a:endParaRPr>
          </a:p>
          <a:p>
            <a:pPr algn="ctr">
              <a:lnSpc>
                <a:spcPct val="100000"/>
              </a:lnSpc>
              <a:buNone/>
            </a:pPr>
            <a:endParaRPr b="0" lang="en-US" sz="1800" spc="-1" strike="noStrike">
              <a:latin typeface="Arial"/>
            </a:endParaRPr>
          </a:p>
          <a:p>
            <a:pPr>
              <a:lnSpc>
                <a:spcPct val="100000"/>
              </a:lnSpc>
              <a:buNone/>
            </a:pPr>
            <a:r>
              <a:rPr b="1" lang="el-GR" sz="1200" spc="-1" strike="noStrike">
                <a:solidFill>
                  <a:srgbClr val="000000"/>
                </a:solidFill>
                <a:latin typeface="Calibri"/>
                <a:ea typeface="Calibri"/>
              </a:rPr>
              <a:t> </a:t>
            </a:r>
            <a:r>
              <a:rPr b="0" lang="el-GR" sz="1800" spc="-1" strike="noStrike">
                <a:solidFill>
                  <a:srgbClr val="000000"/>
                </a:solidFill>
                <a:latin typeface="Corbel"/>
                <a:ea typeface="Calibri"/>
              </a:rPr>
              <a:t> </a:t>
            </a:r>
            <a:r>
              <a:rPr b="0" lang="el-GR" sz="1800" spc="-1" strike="noStrike">
                <a:solidFill>
                  <a:srgbClr val="000000"/>
                </a:solidFill>
                <a:latin typeface="Corbel"/>
                <a:ea typeface="Calibri"/>
              </a:rPr>
              <a:t>Κάθε ιστορία, είτε την αφηγούμαστε προφορικά, είτε την διαβάζουμε, έχει τη δική της μουσικότητα, χρειάζεται ξεχωριστή αντιμετώπιση όσον αφορά την όποια μουσική επένδυσή της και αποτελεί μία μοναδική «παρτιτούρα» όπου οι πρωταρχικές νότες είναι… οι λέξεις, και οι μουσικές φράσεις είναι… οι προτάσεις του κειμένου. Αυτοσχέδια μουσικά όργανα, ηχηρές κινήσεις, τραγουδίσματα, μελωδίες, κουτάλες και τύμπανα, εννοείται και μουσικά όργανα! Αλλά και: αναπνοές, πλαταγίσματα της γλώσσας, σφυρίγματα και ψαλμωδίες... όλα μπορούν να είναι μουσική σε μια αφήγηση!</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 </a:t>
            </a:r>
            <a:r>
              <a:rPr b="0" lang="el-GR" sz="1800" spc="-1" strike="noStrike">
                <a:solidFill>
                  <a:srgbClr val="000000"/>
                </a:solidFill>
                <a:latin typeface="Corbel"/>
                <a:ea typeface="Calibri"/>
              </a:rPr>
              <a:t>Το συγκεκριμένο εργαστήρι αποσκοπεί να δείξει μέσα από έμπρακτο πειραματισμό πως η μουσική στην προφορική αφήγηση πηγάζει από τον ίδιο το λόγο, από τη γλώσσα και τις εκφράσεις της, όπως αυτά είναι δομημένα αριστοτεχνικά σε ένα καλό κείμενο (παραδοσιακό ή επώνυμο) το οποίο αποτελεί την «παρτιτούρα» της αφήγησης. Για την επιτυχία αυτού του στόχου θα πειραματιστούμε με διάφορα </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κείμενα είτε προφορικά είτε επώνυμων συγγραφέων και ποιητών, και θα τις επενδύσουμε μουσικά τόσο με απλά μουσικά όργανα – που θα παρέχει το εργαστήριο – όσο και με αυτοσχέδια  - όπως</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 </a:t>
            </a:r>
            <a:r>
              <a:rPr b="0" lang="el-GR" sz="1800" spc="-1" strike="noStrike">
                <a:solidFill>
                  <a:srgbClr val="000000"/>
                </a:solidFill>
                <a:latin typeface="Corbel"/>
                <a:ea typeface="Calibri"/>
              </a:rPr>
              <a:t>κουτιά, κλειδιά, κουτάλια, πλαστικά μπουκάλια, ηχηρές κινήσεις, </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τραγουδίσματα κ.α. </a:t>
            </a:r>
            <a:endParaRPr b="0" lang="en-US" sz="1800" spc="-1" strike="noStrike">
              <a:latin typeface="Arial"/>
            </a:endParaRPr>
          </a:p>
          <a:p>
            <a:pPr marL="285840" indent="-285840">
              <a:lnSpc>
                <a:spcPct val="100000"/>
              </a:lnSpc>
              <a:buClr>
                <a:srgbClr val="a6b727"/>
              </a:buClr>
              <a:buFont typeface="Wingdings" charset="2"/>
              <a:buChar char=""/>
            </a:pPr>
            <a:r>
              <a:rPr b="1" lang="el-GR" sz="1800" spc="-1" strike="noStrike">
                <a:solidFill>
                  <a:srgbClr val="a6b727"/>
                </a:solidFill>
                <a:latin typeface="Corbel"/>
                <a:ea typeface="Calibri"/>
              </a:rPr>
              <a:t>Ευπρόσδεκτα και τα μουσικά όργανα!</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ea typeface="Calibri"/>
              </a:rPr>
              <a:t>Δεν χρειάζεται προηγούμενη εμπειρία για την παρακολούθηση.  </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 </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 </a:t>
            </a:r>
            <a:endParaRPr b="0" lang="en-US" sz="1800" spc="-1" strike="noStrike">
              <a:latin typeface="Arial"/>
            </a:endParaRPr>
          </a:p>
          <a:p>
            <a:pPr>
              <a:lnSpc>
                <a:spcPct val="100000"/>
              </a:lnSpc>
              <a:buNone/>
            </a:pPr>
            <a:r>
              <a:rPr b="0" lang="el-GR" sz="1800" spc="-1" strike="noStrike">
                <a:solidFill>
                  <a:srgbClr val="000000"/>
                </a:solidFill>
                <a:latin typeface="Corbel"/>
                <a:ea typeface="Calibri"/>
              </a:rPr>
              <a:t> </a:t>
            </a:r>
            <a:endParaRPr b="0" lang="en-US" sz="1800" spc="-1" strike="noStrike">
              <a:latin typeface="Arial"/>
            </a:endParaRPr>
          </a:p>
          <a:p>
            <a:pPr algn="just">
              <a:lnSpc>
                <a:spcPct val="100000"/>
              </a:lnSpc>
              <a:buNone/>
            </a:pPr>
            <a:endParaRPr b="0" lang="en-US" sz="1800" spc="-1" strike="noStrike">
              <a:latin typeface="Arial"/>
            </a:endParaRPr>
          </a:p>
        </p:txBody>
      </p:sp>
      <p:pic>
        <p:nvPicPr>
          <p:cNvPr id="114" name="Εικόνα 6" descr=""/>
          <p:cNvPicPr/>
          <p:nvPr/>
        </p:nvPicPr>
        <p:blipFill>
          <a:blip r:embed="rId1"/>
          <a:stretch/>
        </p:blipFill>
        <p:spPr>
          <a:xfrm rot="372000">
            <a:off x="8893440" y="5337720"/>
            <a:ext cx="2471760" cy="1105200"/>
          </a:xfrm>
          <a:prstGeom prst="rect">
            <a:avLst/>
          </a:prstGeom>
          <a:ln w="0">
            <a:noFill/>
          </a:ln>
        </p:spPr>
      </p:pic>
      <p:pic>
        <p:nvPicPr>
          <p:cNvPr id="115" name="Εικόνα 3" descr="Εικόνα που περιέχει clipart&#10;&#10;Περιγραφή που δημιουργήθηκε αυτόματα"/>
          <p:cNvPicPr/>
          <p:nvPr/>
        </p:nvPicPr>
        <p:blipFill>
          <a:blip r:embed="rId2"/>
          <a:stretch/>
        </p:blipFill>
        <p:spPr>
          <a:xfrm>
            <a:off x="4687920" y="246960"/>
            <a:ext cx="1135080" cy="910080"/>
          </a:xfrm>
          <a:prstGeom prst="rect">
            <a:avLst/>
          </a:prstGeom>
          <a:ln w="0">
            <a:noFill/>
          </a:ln>
        </p:spPr>
      </p:pic>
      <p:pic>
        <p:nvPicPr>
          <p:cNvPr id="116" name="Εικόνα 4" descr=""/>
          <p:cNvPicPr/>
          <p:nvPr/>
        </p:nvPicPr>
        <p:blipFill>
          <a:blip r:embed="rId3"/>
          <a:stretch/>
        </p:blipFill>
        <p:spPr>
          <a:xfrm rot="2424600">
            <a:off x="10164960" y="616680"/>
            <a:ext cx="1391760" cy="98820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7" name="Ορθογώνιο 1"/>
          <p:cNvSpPr/>
          <p:nvPr/>
        </p:nvSpPr>
        <p:spPr>
          <a:xfrm>
            <a:off x="901080" y="751320"/>
            <a:ext cx="10694160" cy="31071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l-GR" sz="1800" spc="-1" strike="noStrike">
                <a:solidFill>
                  <a:srgbClr val="000000"/>
                </a:solidFill>
                <a:latin typeface="Corbel"/>
              </a:rPr>
              <a:t>ΜΕΡΙΚΑ ΑΠΟ ΤΑ ΘΕΜΑΤΑ ΤΟΥ ΕΡΓΑΣΤΗΡΙΟΥ: </a:t>
            </a:r>
            <a:endParaRPr b="0" lang="en-US" sz="1800" spc="-1" strike="noStrike">
              <a:latin typeface="Arial"/>
            </a:endParaRPr>
          </a:p>
          <a:p>
            <a:pPr>
              <a:lnSpc>
                <a:spcPct val="100000"/>
              </a:lnSpc>
              <a:buNone/>
            </a:pPr>
            <a:r>
              <a:rPr b="0" lang="el-GR" sz="1800" spc="-1" strike="noStrike">
                <a:solidFill>
                  <a:srgbClr val="000000"/>
                </a:solidFill>
                <a:latin typeface="Corbel"/>
              </a:rPr>
              <a:t> </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Ο Παραμυθάς ως Αοιδός: η «παρτιτούρα» των αφηγημάτων και πως να την αναγνωρίζετε.</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Η ορθή χρήση της αναπνοής. Παύσεις και σιωπές που δημιουργούν ρυθμό.</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Η φωνή του αφηγητή: φυσικός τόνος, σωματικά ηχεία, χρήση φθόγγων, εκφορά, κραυγές κ.α.</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Η μουσική επένδυση στην αφήγηση: χρήση μουσικών οργάνων από τον αφηγητή </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Συνοδεία από μουσικό – πως θα επιτύχουμε οργανικό συντονισμό χωρίς υπερβολές.</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Ρυθμικά αφηγήματα, τραγουδίσματα και μελωδική εκφορά του λόγου.</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Γλώσσα, ντοπιολαλιές, τραγουδίσματα, μελίσματα, αυτοσχεδιασμοί</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Έμμετρος και πεζός Ποιητικός λόγος.</a:t>
            </a:r>
            <a:endParaRPr b="0" lang="en-US" sz="1800" spc="-1" strike="noStrike">
              <a:latin typeface="Arial"/>
            </a:endParaRPr>
          </a:p>
          <a:p>
            <a:pPr marL="285840" indent="-285840">
              <a:lnSpc>
                <a:spcPct val="100000"/>
              </a:lnSpc>
              <a:buClr>
                <a:srgbClr val="000000"/>
              </a:buClr>
              <a:buFont typeface="Wingdings" charset="2"/>
              <a:buChar char=""/>
            </a:pPr>
            <a:r>
              <a:rPr b="0" lang="el-GR" sz="1800" spc="-1" strike="noStrike">
                <a:solidFill>
                  <a:srgbClr val="000000"/>
                </a:solidFill>
                <a:latin typeface="Corbel"/>
              </a:rPr>
              <a:t>Less is more:  η λιτότητα ως βασικό εργαλείο στην μουσική συνοδεία της αφήγησης.</a:t>
            </a:r>
            <a:endParaRPr b="0" lang="en-US" sz="1800" spc="-1" strike="noStrike">
              <a:latin typeface="Arial"/>
            </a:endParaRPr>
          </a:p>
        </p:txBody>
      </p:sp>
      <p:pic>
        <p:nvPicPr>
          <p:cNvPr id="118" name="Εικόνα 1" descr="Εικόνα που περιέχει κείμενο, clipart&#10;&#10;Περιγραφή που δημιουργήθηκε αυτόματα"/>
          <p:cNvPicPr/>
          <p:nvPr/>
        </p:nvPicPr>
        <p:blipFill>
          <a:blip r:embed="rId1"/>
          <a:stretch/>
        </p:blipFill>
        <p:spPr>
          <a:xfrm rot="19229400">
            <a:off x="1981080" y="4595760"/>
            <a:ext cx="2430360" cy="1317960"/>
          </a:xfrm>
          <a:prstGeom prst="rect">
            <a:avLst/>
          </a:prstGeom>
          <a:ln w="0">
            <a:noFill/>
          </a:ln>
        </p:spPr>
      </p:pic>
      <p:pic>
        <p:nvPicPr>
          <p:cNvPr id="119" name="Εικόνα 2" descr=""/>
          <p:cNvPicPr/>
          <p:nvPr/>
        </p:nvPicPr>
        <p:blipFill>
          <a:blip r:embed="rId2"/>
          <a:stretch/>
        </p:blipFill>
        <p:spPr>
          <a:xfrm rot="799800">
            <a:off x="10336320" y="516600"/>
            <a:ext cx="1278720" cy="1329480"/>
          </a:xfrm>
          <a:prstGeom prst="rect">
            <a:avLst/>
          </a:prstGeom>
          <a:ln w="0">
            <a:noFill/>
          </a:ln>
        </p:spPr>
      </p:pic>
      <p:pic>
        <p:nvPicPr>
          <p:cNvPr id="120" name="Εικόνα 5" descr=""/>
          <p:cNvPicPr/>
          <p:nvPr/>
        </p:nvPicPr>
        <p:blipFill>
          <a:blip r:embed="rId3"/>
          <a:stretch/>
        </p:blipFill>
        <p:spPr>
          <a:xfrm rot="1419000">
            <a:off x="8908200" y="4695840"/>
            <a:ext cx="1942920" cy="1028520"/>
          </a:xfrm>
          <a:prstGeom prst="rect">
            <a:avLst/>
          </a:prstGeom>
          <a:ln w="0">
            <a:noFill/>
          </a:ln>
        </p:spPr>
      </p:pic>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1" name="Ορθογώνιο 1"/>
          <p:cNvSpPr/>
          <p:nvPr/>
        </p:nvSpPr>
        <p:spPr>
          <a:xfrm>
            <a:off x="622800" y="490680"/>
            <a:ext cx="11224080" cy="5576040"/>
          </a:xfrm>
          <a:prstGeom prst="rect">
            <a:avLst/>
          </a:prstGeom>
          <a:noFill/>
          <a:ln w="0">
            <a:noFill/>
          </a:ln>
        </p:spPr>
        <p:style>
          <a:lnRef idx="0"/>
          <a:fillRef idx="0"/>
          <a:effectRef idx="0"/>
          <a:fontRef idx="minor"/>
        </p:style>
        <p:txBody>
          <a:bodyPr lIns="90000" rIns="90000" tIns="45000" bIns="45000" anchor="t">
            <a:spAutoFit/>
          </a:bodyPr>
          <a:p>
            <a:pPr algn="just">
              <a:lnSpc>
                <a:spcPct val="100000"/>
              </a:lnSpc>
              <a:buNone/>
            </a:pPr>
            <a:r>
              <a:rPr b="1" lang="el-GR" sz="1800" spc="-1" strike="noStrike">
                <a:solidFill>
                  <a:srgbClr val="000000"/>
                </a:solidFill>
                <a:latin typeface="Calibri"/>
                <a:ea typeface="Calibri"/>
              </a:rPr>
              <a:t>Η ΜΕΘΟΔΟΣ ΕΚΠΑΙΔΕΥΣΗΣ της ΣΑΣΑΣ ΒΟΥΛΓΑΡΗ με λίγα λόγια</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Με βαθειά γνώση στην προφορική αφήγηση δημιουργεί σύγχρονες γέφυρες καλλιτεχνικής δημιουργίας, εκπαίδευσης και αυτογνωσίας που αξιοποιούν την Ιστόρηση σε καινοτόμες δράσεις και νέα πεδία. Βασικοί Τομείς της Μεθόδου είναι η Τεχνική της Προφορικής Αφήγησης, η Δημιουργική Γραφή, η Καλλιέργεια της Φωνής καθώς και στοιχεία Αυτογνωσίας και Ετερογνωσίας.</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 </a:t>
            </a:r>
            <a:r>
              <a:rPr b="1" lang="el-GR" sz="1800" spc="-1" strike="noStrike">
                <a:solidFill>
                  <a:srgbClr val="000000"/>
                </a:solidFill>
                <a:latin typeface="Calibri"/>
                <a:ea typeface="Calibri"/>
              </a:rPr>
              <a:t>Σύντομο βιογραφικό: </a:t>
            </a:r>
            <a:r>
              <a:rPr b="0" lang="el-GR" sz="1800" spc="-1" strike="noStrike">
                <a:solidFill>
                  <a:srgbClr val="000000"/>
                </a:solidFill>
                <a:latin typeface="Calibri"/>
                <a:ea typeface="Calibri"/>
              </a:rPr>
              <a:t>Πρωτοπόρος της Τέχνης της Προφορικής Αφήγησης στην Ελλάδα από το 1993 διδάσκει Τεχνική της Αφήγησης και Δημιουργική Γραφή με τη δική της Μέθοδο από το 1995. Γνωστοποίησε ευρέως την Προφορική Νεο-Αφήγηση στην Ελλάδα, με σταθερά προγράμματα σε Σχολεία, Μουσεία, Βιβλιοθήκες, σημαντικά Πολιτιστικά Ιδρύματα και την Ελλ. Τηλεόραση (ΕΤ1). Καθιέρωσε με σταθερά πολυετή προγράμματα την προφορική αφήγηση σε μουσειακούς χώρους (Μουσεία: Λαϊκής Τέχνης, Κυκλαδικής Τέχνης, Μπενάκη, Φυσικής Ιστορίας Γουλανδρή – Γαία, και πολλά άλλα). Είναι Ψυχοπαιδαγωγός – απόφοιτος του Πανεπιστημίου Αθηνών – με επιμόρφωση και εμπειρία σε εκπαιδευτικά προγράμματα και εναλλακτικές μορφές διδασκαλίας σε όλες τις εκπαιδευτικές βαθμίδες και σημαντική εμπειρία στην Ειδική Αγωγή και άλλα ειδικά πλαίσια. Είναι η πρώτη Eλληνίδα προφορική αφηγήτρια που προτάθηκε για το Διεθνές Βραβείο Astrid Lindgren Memorial Award (δύο φορές υποψήφια της SCBWI – Greece το 2014 και το 2015).</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Από το 2013 συνεργάζεται με  το Ίδρυμα Εικαστικών Τεχνών Β. &amp; Μ. Θεοχαράκη, </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δημιουργώντας διαθεματικά αφηγηματικά προγράμματα για τις περιοδικές </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του εκθέσεις και συντονίζοντας εκπαιδευτικά σεμινάρια και αφηγήσεις σε σχολεία. </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Από το 2010 συνεργάζεται σταθερά και πολύπλευρα με το Ίδρυμα </a:t>
            </a:r>
            <a:endParaRPr b="0" lang="en-US" sz="1800" spc="-1" strike="noStrike">
              <a:latin typeface="Arial"/>
            </a:endParaRPr>
          </a:p>
          <a:p>
            <a:pPr algn="just">
              <a:lnSpc>
                <a:spcPct val="100000"/>
              </a:lnSpc>
              <a:buNone/>
            </a:pPr>
            <a:r>
              <a:rPr b="0" lang="el-GR" sz="1800" spc="-1" strike="noStrike">
                <a:solidFill>
                  <a:srgbClr val="000000"/>
                </a:solidFill>
                <a:latin typeface="Calibri"/>
                <a:ea typeface="Calibri"/>
              </a:rPr>
              <a:t>Μιχάλης Κακογιάννης που φιλοξενεί το κύριο εκπαιδευτικό της έργο.</a:t>
            </a:r>
            <a:endParaRPr b="0" lang="en-US" sz="1800" spc="-1" strike="noStrike">
              <a:latin typeface="Arial"/>
            </a:endParaRPr>
          </a:p>
        </p:txBody>
      </p:sp>
      <p:pic>
        <p:nvPicPr>
          <p:cNvPr id="122" name="Picture 3" descr=""/>
          <p:cNvPicPr/>
          <p:nvPr/>
        </p:nvPicPr>
        <p:blipFill>
          <a:blip r:embed="rId1"/>
          <a:stretch/>
        </p:blipFill>
        <p:spPr>
          <a:xfrm>
            <a:off x="9590400" y="4493160"/>
            <a:ext cx="1512360" cy="2269800"/>
          </a:xfrm>
          <a:prstGeom prst="rect">
            <a:avLst/>
          </a:prstGeom>
          <a:ln w="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TM03457444[[fn=Basis]]</Template>
  <TotalTime>340</TotalTime>
  <Application>LibreOffice/7.3.6.2$Linux_X86_64 LibreOffice_project/30$Build-2</Application>
  <AppVersion>15.0000</AppVersion>
  <Words>3319</Words>
  <Paragraphs>186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2022-09-20T18:32:11Z</dcterms:created>
  <dc:creator>Eleni Tsoutsia</dc:creator>
  <dc:description/>
  <dc:language>en-US</dc:language>
  <cp:lastModifiedBy/>
  <dcterms:modified xsi:type="dcterms:W3CDTF">2022-10-12T11:53:02Z</dcterms:modified>
  <cp:revision>22</cp:revision>
  <dc:subject/>
  <dc:title>Παρουσίαση του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Ευρεία οθόνη</vt:lpwstr>
  </property>
  <property fmtid="{D5CDD505-2E9C-101B-9397-08002B2CF9AE}" pid="3" name="Slides">
    <vt:i4>16</vt:i4>
  </property>
</Properties>
</file>